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8" r:id="rId3"/>
  </p:sldMasterIdLst>
  <p:notesMasterIdLst>
    <p:notesMasterId r:id="rId64"/>
  </p:notesMasterIdLst>
  <p:sldIdLst>
    <p:sldId id="271" r:id="rId4"/>
    <p:sldId id="495" r:id="rId5"/>
    <p:sldId id="411" r:id="rId6"/>
    <p:sldId id="489" r:id="rId7"/>
    <p:sldId id="412" r:id="rId8"/>
    <p:sldId id="295" r:id="rId9"/>
    <p:sldId id="330" r:id="rId10"/>
    <p:sldId id="296" r:id="rId11"/>
    <p:sldId id="463" r:id="rId12"/>
    <p:sldId id="329" r:id="rId13"/>
    <p:sldId id="491" r:id="rId14"/>
    <p:sldId id="297" r:id="rId15"/>
    <p:sldId id="493" r:id="rId16"/>
    <p:sldId id="439" r:id="rId17"/>
    <p:sldId id="490" r:id="rId18"/>
    <p:sldId id="304" r:id="rId19"/>
    <p:sldId id="492" r:id="rId20"/>
    <p:sldId id="494" r:id="rId21"/>
    <p:sldId id="298" r:id="rId22"/>
    <p:sldId id="496" r:id="rId23"/>
    <p:sldId id="299" r:id="rId24"/>
    <p:sldId id="306" r:id="rId25"/>
    <p:sldId id="403" r:id="rId26"/>
    <p:sldId id="452" r:id="rId27"/>
    <p:sldId id="457" r:id="rId28"/>
    <p:sldId id="422" r:id="rId29"/>
    <p:sldId id="413" r:id="rId30"/>
    <p:sldId id="421" r:id="rId31"/>
    <p:sldId id="453" r:id="rId32"/>
    <p:sldId id="474" r:id="rId33"/>
    <p:sldId id="414" r:id="rId34"/>
    <p:sldId id="473" r:id="rId35"/>
    <p:sldId id="472" r:id="rId36"/>
    <p:sldId id="415" r:id="rId37"/>
    <p:sldId id="475" r:id="rId38"/>
    <p:sldId id="423" r:id="rId39"/>
    <p:sldId id="276" r:id="rId40"/>
    <p:sldId id="498" r:id="rId41"/>
    <p:sldId id="500" r:id="rId42"/>
    <p:sldId id="499" r:id="rId43"/>
    <p:sldId id="278" r:id="rId44"/>
    <p:sldId id="258" r:id="rId45"/>
    <p:sldId id="502" r:id="rId46"/>
    <p:sldId id="501" r:id="rId47"/>
    <p:sldId id="290" r:id="rId48"/>
    <p:sldId id="503" r:id="rId49"/>
    <p:sldId id="504" r:id="rId50"/>
    <p:sldId id="288" r:id="rId51"/>
    <p:sldId id="293" r:id="rId52"/>
    <p:sldId id="294" r:id="rId53"/>
    <p:sldId id="509" r:id="rId54"/>
    <p:sldId id="280" r:id="rId55"/>
    <p:sldId id="508" r:id="rId56"/>
    <p:sldId id="510" r:id="rId57"/>
    <p:sldId id="512" r:id="rId58"/>
    <p:sldId id="283" r:id="rId59"/>
    <p:sldId id="285" r:id="rId60"/>
    <p:sldId id="286" r:id="rId61"/>
    <p:sldId id="514" r:id="rId62"/>
    <p:sldId id="506"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414"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theme" Target="theme/theme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690BF9-CBE7-4FCF-A5E8-F19AB1B9BE72}" type="datetimeFigureOut">
              <a:rPr lang="en-US" smtClean="0"/>
              <a:t>10/3/2019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00B874-D62C-45D4-B9AF-C93FC1CAB797}" type="slidenum">
              <a:rPr lang="en-US" smtClean="0"/>
              <a:t>‹#›</a:t>
            </a:fld>
            <a:endParaRPr lang="en-US"/>
          </a:p>
        </p:txBody>
      </p:sp>
    </p:spTree>
    <p:extLst>
      <p:ext uri="{BB962C8B-B14F-4D97-AF65-F5344CB8AC3E}">
        <p14:creationId xmlns:p14="http://schemas.microsoft.com/office/powerpoint/2010/main" val="36208465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A0EAE48C-FE85-4581-B45A-A74D0B1D9319}"/>
              </a:ext>
            </a:extLst>
          </p:cNvPr>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6D8838-6E86-4439-B427-DC1116A79E6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1683" name="Rectangle 2">
            <a:extLst>
              <a:ext uri="{FF2B5EF4-FFF2-40B4-BE49-F238E27FC236}">
                <a16:creationId xmlns:a16="http://schemas.microsoft.com/office/drawing/2014/main" id="{F7819ED4-C8DB-466D-BC91-60A1C1C01D32}"/>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26854AD4-D3ED-4BEF-B921-E79014E7873D}"/>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7C618F8C-5F89-4308-807B-AE7B69CB97A6}"/>
              </a:ext>
            </a:extLst>
          </p:cNvPr>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AC067D6-BA72-457E-AC67-C1E2E406F59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3731" name="Rectangle 2">
            <a:extLst>
              <a:ext uri="{FF2B5EF4-FFF2-40B4-BE49-F238E27FC236}">
                <a16:creationId xmlns:a16="http://schemas.microsoft.com/office/drawing/2014/main" id="{2BB6366D-3D22-4B57-A4D6-89B50D3051A9}"/>
              </a:ext>
            </a:extLst>
          </p:cNvPr>
          <p:cNvSpPr>
            <a:spLocks noGrp="1" noRot="1" noChangeAspect="1" noChangeArrowheads="1" noTextEdit="1"/>
          </p:cNvSpPr>
          <p:nvPr>
            <p:ph type="sldImg"/>
          </p:nvPr>
        </p:nvSpPr>
        <p:spPr>
          <a:ln/>
        </p:spPr>
      </p:sp>
      <p:sp>
        <p:nvSpPr>
          <p:cNvPr id="73732" name="Rectangle 3">
            <a:extLst>
              <a:ext uri="{FF2B5EF4-FFF2-40B4-BE49-F238E27FC236}">
                <a16:creationId xmlns:a16="http://schemas.microsoft.com/office/drawing/2014/main" id="{22B2A156-17E8-49B3-B474-6836C3D1EA4F}"/>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3964A969-F5B2-438F-9793-528B0383F4B9}"/>
              </a:ext>
            </a:extLst>
          </p:cNvPr>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7D0A90-053C-447C-8641-2BBE2A99794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7827" name="Rectangle 2">
            <a:extLst>
              <a:ext uri="{FF2B5EF4-FFF2-40B4-BE49-F238E27FC236}">
                <a16:creationId xmlns:a16="http://schemas.microsoft.com/office/drawing/2014/main" id="{BAED2703-E7E3-4A10-B0C0-48B050B4408B}"/>
              </a:ext>
            </a:extLst>
          </p:cNvPr>
          <p:cNvSpPr>
            <a:spLocks noGrp="1" noRot="1" noChangeAspect="1" noChangeArrowheads="1" noTextEdit="1"/>
          </p:cNvSpPr>
          <p:nvPr>
            <p:ph type="sldImg"/>
          </p:nvPr>
        </p:nvSpPr>
        <p:spPr>
          <a:ln/>
        </p:spPr>
      </p:sp>
      <p:sp>
        <p:nvSpPr>
          <p:cNvPr id="77828" name="Rectangle 3">
            <a:extLst>
              <a:ext uri="{FF2B5EF4-FFF2-40B4-BE49-F238E27FC236}">
                <a16:creationId xmlns:a16="http://schemas.microsoft.com/office/drawing/2014/main" id="{1CB9340E-F9FD-461B-B6D2-D8F870BDF548}"/>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A7106265-8112-4D08-AE65-6F470215E499}" type="slidenum">
              <a:rPr lang="en-US" altLang="en-US" sz="1200"/>
              <a:pPr/>
              <a:t>16</a:t>
            </a:fld>
            <a:endParaRPr lang="en-US" altLang="en-US" sz="1200"/>
          </a:p>
        </p:txBody>
      </p:sp>
      <p:sp>
        <p:nvSpPr>
          <p:cNvPr id="56323" name="Rectangle 2"/>
          <p:cNvSpPr>
            <a:spLocks noGrp="1" noRot="1" noChangeAspect="1" noChangeArrowheads="1" noTextEdit="1"/>
          </p:cNvSpPr>
          <p:nvPr>
            <p:ph type="sldImg"/>
          </p:nvPr>
        </p:nvSpPr>
        <p:spPr>
          <a:xfrm>
            <a:off x="381000" y="685800"/>
            <a:ext cx="6096000" cy="3429000"/>
          </a:xfrm>
          <a:ln/>
        </p:spPr>
      </p:sp>
      <p:sp>
        <p:nvSpPr>
          <p:cNvPr id="563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2655112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19E94283-F260-463D-B5F4-D5CA7086495E}"/>
              </a:ext>
            </a:extLst>
          </p:cNvPr>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9E5157-0404-4B9D-B0DB-9BC6C837F332}"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69635" name="Rectangle 2">
            <a:extLst>
              <a:ext uri="{FF2B5EF4-FFF2-40B4-BE49-F238E27FC236}">
                <a16:creationId xmlns:a16="http://schemas.microsoft.com/office/drawing/2014/main" id="{0AC2326B-85BE-429D-AB40-1ECBB80CCAC7}"/>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630E3836-4B9D-44B1-B711-9E1C10685E36}"/>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A2C42256-1BC5-42F2-A53D-C5374B41DB78}"/>
              </a:ext>
            </a:extLst>
          </p:cNvPr>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A6C13B5-A4BA-4F16-8377-D4620BBE8C3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79875" name="Rectangle 2">
            <a:extLst>
              <a:ext uri="{FF2B5EF4-FFF2-40B4-BE49-F238E27FC236}">
                <a16:creationId xmlns:a16="http://schemas.microsoft.com/office/drawing/2014/main" id="{81D51132-8F29-4313-B376-9C79CC9B9279}"/>
              </a:ext>
            </a:extLst>
          </p:cNvPr>
          <p:cNvSpPr>
            <a:spLocks noGrp="1" noRot="1" noChangeAspect="1" noChangeArrowheads="1" noTextEdit="1"/>
          </p:cNvSpPr>
          <p:nvPr>
            <p:ph type="sldImg"/>
          </p:nvPr>
        </p:nvSpPr>
        <p:spPr>
          <a:ln/>
        </p:spPr>
      </p:sp>
      <p:sp>
        <p:nvSpPr>
          <p:cNvPr id="79876" name="Rectangle 3">
            <a:extLst>
              <a:ext uri="{FF2B5EF4-FFF2-40B4-BE49-F238E27FC236}">
                <a16:creationId xmlns:a16="http://schemas.microsoft.com/office/drawing/2014/main" id="{D260BAC7-B150-4F1C-9903-9C690A4AD6AF}"/>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8CC80CB2-ED4C-4B6E-8980-30F834BA199B}"/>
              </a:ext>
            </a:extLst>
          </p:cNvPr>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DD1FA44-7AF9-4DB8-93F2-443EE5210A4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1923" name="Rectangle 2">
            <a:extLst>
              <a:ext uri="{FF2B5EF4-FFF2-40B4-BE49-F238E27FC236}">
                <a16:creationId xmlns:a16="http://schemas.microsoft.com/office/drawing/2014/main" id="{FF59CB96-0409-47EB-941C-5E95984B61FD}"/>
              </a:ext>
            </a:extLst>
          </p:cNvPr>
          <p:cNvSpPr>
            <a:spLocks noGrp="1" noRot="1" noChangeAspect="1" noChangeArrowheads="1" noTextEdit="1"/>
          </p:cNvSpPr>
          <p:nvPr>
            <p:ph type="sldImg"/>
          </p:nvPr>
        </p:nvSpPr>
        <p:spPr>
          <a:ln/>
        </p:spPr>
      </p:sp>
      <p:sp>
        <p:nvSpPr>
          <p:cNvPr id="81924" name="Rectangle 3">
            <a:extLst>
              <a:ext uri="{FF2B5EF4-FFF2-40B4-BE49-F238E27FC236}">
                <a16:creationId xmlns:a16="http://schemas.microsoft.com/office/drawing/2014/main" id="{DF7855F0-7C41-4F3D-B964-A43C8874394B}"/>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97AD07D1-7D10-4686-87E7-88129158B282}"/>
              </a:ext>
            </a:extLst>
          </p:cNvPr>
          <p:cNvSpPr>
            <a:spLocks noGrp="1" noChangeArrowheads="1"/>
          </p:cNvSpPr>
          <p:nvPr>
            <p:ph type="sldNum" sz="quarter" idx="5"/>
          </p:nvPr>
        </p:nvSpPr>
        <p:spPr>
          <a:noFill/>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E958244-7F41-4776-8303-5A105FDA79A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83971" name="Rectangle 2">
            <a:extLst>
              <a:ext uri="{FF2B5EF4-FFF2-40B4-BE49-F238E27FC236}">
                <a16:creationId xmlns:a16="http://schemas.microsoft.com/office/drawing/2014/main" id="{37381B40-18D6-4CC1-A6EF-59C1C7CFD740}"/>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52CAC113-0071-4263-A9F7-27F698792B9B}"/>
              </a:ext>
            </a:extLst>
          </p:cNvPr>
          <p:cNvSpPr>
            <a:spLocks noGrp="1" noChangeArrowheads="1"/>
          </p:cNvSpPr>
          <p:nvPr>
            <p:ph type="body" idx="1"/>
          </p:nvPr>
        </p:nvSpPr>
        <p:spPr>
          <a:noFill/>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EE8F371-E955-407F-BBC2-5EACBD3D7290}" type="datetimeFigureOut">
              <a:rPr lang="en-US" smtClean="0"/>
              <a:pPr/>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7B91FD-F92C-48EF-8565-8ECAFC68A245}" type="slidenum">
              <a:rPr lang="en-US" smtClean="0"/>
              <a:pPr/>
              <a:t>‹#›</a:t>
            </a:fld>
            <a:endParaRPr lang="en-US"/>
          </a:p>
        </p:txBody>
      </p:sp>
    </p:spTree>
    <p:extLst>
      <p:ext uri="{BB962C8B-B14F-4D97-AF65-F5344CB8AC3E}">
        <p14:creationId xmlns:p14="http://schemas.microsoft.com/office/powerpoint/2010/main" val="455841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E8F371-E955-407F-BBC2-5EACBD3D7290}" type="datetimeFigureOut">
              <a:rPr lang="en-US" smtClean="0"/>
              <a:pPr/>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7B91FD-F92C-48EF-8565-8ECAFC68A245}" type="slidenum">
              <a:rPr lang="en-US" smtClean="0"/>
              <a:pPr/>
              <a:t>‹#›</a:t>
            </a:fld>
            <a:endParaRPr lang="en-US"/>
          </a:p>
        </p:txBody>
      </p:sp>
    </p:spTree>
    <p:extLst>
      <p:ext uri="{BB962C8B-B14F-4D97-AF65-F5344CB8AC3E}">
        <p14:creationId xmlns:p14="http://schemas.microsoft.com/office/powerpoint/2010/main" val="386917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E8F371-E955-407F-BBC2-5EACBD3D7290}" type="datetimeFigureOut">
              <a:rPr lang="en-US" smtClean="0"/>
              <a:pPr/>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7B91FD-F92C-48EF-8565-8ECAFC68A245}" type="slidenum">
              <a:rPr lang="en-US" smtClean="0"/>
              <a:pPr/>
              <a:t>‹#›</a:t>
            </a:fld>
            <a:endParaRPr lang="en-US"/>
          </a:p>
        </p:txBody>
      </p:sp>
    </p:spTree>
    <p:extLst>
      <p:ext uri="{BB962C8B-B14F-4D97-AF65-F5344CB8AC3E}">
        <p14:creationId xmlns:p14="http://schemas.microsoft.com/office/powerpoint/2010/main" val="15862750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A86BE5D3-5E1A-41AB-8B81-4F4A705F0D2D}"/>
              </a:ext>
            </a:extLst>
          </p:cNvPr>
          <p:cNvGrpSpPr>
            <a:grpSpLocks/>
          </p:cNvGrpSpPr>
          <p:nvPr/>
        </p:nvGrpSpPr>
        <p:grpSpPr bwMode="auto">
          <a:xfrm>
            <a:off x="1" y="117475"/>
            <a:ext cx="12189884" cy="6738938"/>
            <a:chOff x="0" y="74"/>
            <a:chExt cx="5759" cy="4245"/>
          </a:xfrm>
        </p:grpSpPr>
        <p:sp>
          <p:nvSpPr>
            <p:cNvPr id="5" name="Rectangle 3">
              <a:extLst>
                <a:ext uri="{FF2B5EF4-FFF2-40B4-BE49-F238E27FC236}">
                  <a16:creationId xmlns:a16="http://schemas.microsoft.com/office/drawing/2014/main" id="{84C584E1-047F-4D37-8243-7C987F1F5B04}"/>
                </a:ext>
              </a:extLst>
            </p:cNvPr>
            <p:cNvSpPr>
              <a:spLocks noChangeArrowheads="1"/>
            </p:cNvSpPr>
            <p:nvPr/>
          </p:nvSpPr>
          <p:spPr bwMode="invGray">
            <a:xfrm>
              <a:off x="432" y="4113"/>
              <a:ext cx="2208" cy="206"/>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sp>
          <p:nvSpPr>
            <p:cNvPr id="6" name="Rectangle 4">
              <a:extLst>
                <a:ext uri="{FF2B5EF4-FFF2-40B4-BE49-F238E27FC236}">
                  <a16:creationId xmlns:a16="http://schemas.microsoft.com/office/drawing/2014/main" id="{7E377541-95BB-4B85-AC38-C06515DB94AE}"/>
                </a:ext>
              </a:extLst>
            </p:cNvPr>
            <p:cNvSpPr>
              <a:spLocks noChangeArrowheads="1"/>
            </p:cNvSpPr>
            <p:nvPr/>
          </p:nvSpPr>
          <p:spPr bwMode="invGray">
            <a:xfrm>
              <a:off x="432" y="1536"/>
              <a:ext cx="5327" cy="48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sp>
          <p:nvSpPr>
            <p:cNvPr id="7" name="Oval 5">
              <a:extLst>
                <a:ext uri="{FF2B5EF4-FFF2-40B4-BE49-F238E27FC236}">
                  <a16:creationId xmlns:a16="http://schemas.microsoft.com/office/drawing/2014/main" id="{00C708FF-5967-4280-8340-39EBB963714F}"/>
                </a:ext>
              </a:extLst>
            </p:cNvPr>
            <p:cNvSpPr>
              <a:spLocks noChangeArrowheads="1"/>
            </p:cNvSpPr>
            <p:nvPr/>
          </p:nvSpPr>
          <p:spPr bwMode="invGray">
            <a:xfrm>
              <a:off x="555" y="74"/>
              <a:ext cx="42" cy="4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sp>
          <p:nvSpPr>
            <p:cNvPr id="8" name="Oval 6">
              <a:extLst>
                <a:ext uri="{FF2B5EF4-FFF2-40B4-BE49-F238E27FC236}">
                  <a16:creationId xmlns:a16="http://schemas.microsoft.com/office/drawing/2014/main" id="{3C724F52-737C-483B-924A-40D32084B8FE}"/>
                </a:ext>
              </a:extLst>
            </p:cNvPr>
            <p:cNvSpPr>
              <a:spLocks noChangeArrowheads="1"/>
            </p:cNvSpPr>
            <p:nvPr/>
          </p:nvSpPr>
          <p:spPr bwMode="invGray">
            <a:xfrm>
              <a:off x="555" y="219"/>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sp>
          <p:nvSpPr>
            <p:cNvPr id="9" name="Oval 7">
              <a:extLst>
                <a:ext uri="{FF2B5EF4-FFF2-40B4-BE49-F238E27FC236}">
                  <a16:creationId xmlns:a16="http://schemas.microsoft.com/office/drawing/2014/main" id="{0BD9E6AA-2F4E-49E9-9C00-368BED22F4AD}"/>
                </a:ext>
              </a:extLst>
            </p:cNvPr>
            <p:cNvSpPr>
              <a:spLocks noChangeArrowheads="1"/>
            </p:cNvSpPr>
            <p:nvPr/>
          </p:nvSpPr>
          <p:spPr bwMode="invGray">
            <a:xfrm>
              <a:off x="555" y="36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sp>
          <p:nvSpPr>
            <p:cNvPr id="10" name="Oval 8">
              <a:extLst>
                <a:ext uri="{FF2B5EF4-FFF2-40B4-BE49-F238E27FC236}">
                  <a16:creationId xmlns:a16="http://schemas.microsoft.com/office/drawing/2014/main" id="{88B5B289-4C10-4B2D-A6DC-E9297C72DCA8}"/>
                </a:ext>
              </a:extLst>
            </p:cNvPr>
            <p:cNvSpPr>
              <a:spLocks noChangeArrowheads="1"/>
            </p:cNvSpPr>
            <p:nvPr/>
          </p:nvSpPr>
          <p:spPr bwMode="invGray">
            <a:xfrm>
              <a:off x="555" y="651"/>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sp>
          <p:nvSpPr>
            <p:cNvPr id="11" name="Oval 9">
              <a:extLst>
                <a:ext uri="{FF2B5EF4-FFF2-40B4-BE49-F238E27FC236}">
                  <a16:creationId xmlns:a16="http://schemas.microsoft.com/office/drawing/2014/main" id="{3316C561-A023-4BF5-BD5C-C9A60F2E1EE7}"/>
                </a:ext>
              </a:extLst>
            </p:cNvPr>
            <p:cNvSpPr>
              <a:spLocks noChangeArrowheads="1"/>
            </p:cNvSpPr>
            <p:nvPr/>
          </p:nvSpPr>
          <p:spPr bwMode="invGray">
            <a:xfrm>
              <a:off x="555" y="794"/>
              <a:ext cx="42" cy="4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sp>
          <p:nvSpPr>
            <p:cNvPr id="12" name="Oval 10">
              <a:extLst>
                <a:ext uri="{FF2B5EF4-FFF2-40B4-BE49-F238E27FC236}">
                  <a16:creationId xmlns:a16="http://schemas.microsoft.com/office/drawing/2014/main" id="{1A26E6E0-D321-4563-AF50-617CAC32DB6C}"/>
                </a:ext>
              </a:extLst>
            </p:cNvPr>
            <p:cNvSpPr>
              <a:spLocks noChangeArrowheads="1"/>
            </p:cNvSpPr>
            <p:nvPr/>
          </p:nvSpPr>
          <p:spPr bwMode="invGray">
            <a:xfrm>
              <a:off x="555" y="939"/>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sp>
          <p:nvSpPr>
            <p:cNvPr id="13" name="Oval 11">
              <a:extLst>
                <a:ext uri="{FF2B5EF4-FFF2-40B4-BE49-F238E27FC236}">
                  <a16:creationId xmlns:a16="http://schemas.microsoft.com/office/drawing/2014/main" id="{61AF061E-30B4-4A63-9F65-A0DEAF3033D4}"/>
                </a:ext>
              </a:extLst>
            </p:cNvPr>
            <p:cNvSpPr>
              <a:spLocks noChangeArrowheads="1"/>
            </p:cNvSpPr>
            <p:nvPr/>
          </p:nvSpPr>
          <p:spPr bwMode="invGray">
            <a:xfrm>
              <a:off x="555" y="108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sp>
          <p:nvSpPr>
            <p:cNvPr id="14" name="Oval 12">
              <a:extLst>
                <a:ext uri="{FF2B5EF4-FFF2-40B4-BE49-F238E27FC236}">
                  <a16:creationId xmlns:a16="http://schemas.microsoft.com/office/drawing/2014/main" id="{1B501C23-63E2-493B-ACAC-9F5AB4B90EA1}"/>
                </a:ext>
              </a:extLst>
            </p:cNvPr>
            <p:cNvSpPr>
              <a:spLocks noChangeArrowheads="1"/>
            </p:cNvSpPr>
            <p:nvPr/>
          </p:nvSpPr>
          <p:spPr bwMode="invGray">
            <a:xfrm>
              <a:off x="555" y="1227"/>
              <a:ext cx="42" cy="4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sp>
          <p:nvSpPr>
            <p:cNvPr id="15" name="Oval 13">
              <a:extLst>
                <a:ext uri="{FF2B5EF4-FFF2-40B4-BE49-F238E27FC236}">
                  <a16:creationId xmlns:a16="http://schemas.microsoft.com/office/drawing/2014/main" id="{7F80D7C5-AB73-4BFA-BACB-899A3B8DB5CC}"/>
                </a:ext>
              </a:extLst>
            </p:cNvPr>
            <p:cNvSpPr>
              <a:spLocks noChangeArrowheads="1"/>
            </p:cNvSpPr>
            <p:nvPr/>
          </p:nvSpPr>
          <p:spPr bwMode="invGray">
            <a:xfrm>
              <a:off x="555" y="1371"/>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grpSp>
          <p:nvGrpSpPr>
            <p:cNvPr id="16" name="Group 14">
              <a:extLst>
                <a:ext uri="{FF2B5EF4-FFF2-40B4-BE49-F238E27FC236}">
                  <a16:creationId xmlns:a16="http://schemas.microsoft.com/office/drawing/2014/main" id="{C9E2C506-DEEB-43C5-BD78-A85C9D868A4E}"/>
                </a:ext>
              </a:extLst>
            </p:cNvPr>
            <p:cNvGrpSpPr>
              <a:grpSpLocks/>
            </p:cNvGrpSpPr>
            <p:nvPr/>
          </p:nvGrpSpPr>
          <p:grpSpPr bwMode="auto">
            <a:xfrm>
              <a:off x="2859" y="4202"/>
              <a:ext cx="2729" cy="41"/>
              <a:chOff x="2859" y="4202"/>
              <a:chExt cx="2729" cy="41"/>
            </a:xfrm>
          </p:grpSpPr>
          <p:sp>
            <p:nvSpPr>
              <p:cNvPr id="22" name="Oval 15">
                <a:extLst>
                  <a:ext uri="{FF2B5EF4-FFF2-40B4-BE49-F238E27FC236}">
                    <a16:creationId xmlns:a16="http://schemas.microsoft.com/office/drawing/2014/main" id="{2E001688-9887-48E0-BCE3-37C5F0FDE583}"/>
                  </a:ext>
                </a:extLst>
              </p:cNvPr>
              <p:cNvSpPr>
                <a:spLocks noChangeArrowheads="1"/>
              </p:cNvSpPr>
              <p:nvPr/>
            </p:nvSpPr>
            <p:spPr bwMode="invGray">
              <a:xfrm>
                <a:off x="2859" y="420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sp>
            <p:nvSpPr>
              <p:cNvPr id="23" name="Oval 16">
                <a:extLst>
                  <a:ext uri="{FF2B5EF4-FFF2-40B4-BE49-F238E27FC236}">
                    <a16:creationId xmlns:a16="http://schemas.microsoft.com/office/drawing/2014/main" id="{F2FBF8BC-5EAF-4CB7-9103-D56790D540D8}"/>
                  </a:ext>
                </a:extLst>
              </p:cNvPr>
              <p:cNvSpPr>
                <a:spLocks noChangeArrowheads="1"/>
              </p:cNvSpPr>
              <p:nvPr/>
            </p:nvSpPr>
            <p:spPr bwMode="invGray">
              <a:xfrm>
                <a:off x="3243" y="420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sp>
            <p:nvSpPr>
              <p:cNvPr id="24" name="Oval 17">
                <a:extLst>
                  <a:ext uri="{FF2B5EF4-FFF2-40B4-BE49-F238E27FC236}">
                    <a16:creationId xmlns:a16="http://schemas.microsoft.com/office/drawing/2014/main" id="{FFDD7733-E5B6-4F19-863D-0511213D615B}"/>
                  </a:ext>
                </a:extLst>
              </p:cNvPr>
              <p:cNvSpPr>
                <a:spLocks noChangeArrowheads="1"/>
              </p:cNvSpPr>
              <p:nvPr/>
            </p:nvSpPr>
            <p:spPr bwMode="invGray">
              <a:xfrm>
                <a:off x="3627" y="4202"/>
                <a:ext cx="41"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sp>
            <p:nvSpPr>
              <p:cNvPr id="25" name="Oval 18">
                <a:extLst>
                  <a:ext uri="{FF2B5EF4-FFF2-40B4-BE49-F238E27FC236}">
                    <a16:creationId xmlns:a16="http://schemas.microsoft.com/office/drawing/2014/main" id="{38856C60-2F5E-4398-930A-2892F4ED5EFF}"/>
                  </a:ext>
                </a:extLst>
              </p:cNvPr>
              <p:cNvSpPr>
                <a:spLocks noChangeArrowheads="1"/>
              </p:cNvSpPr>
              <p:nvPr/>
            </p:nvSpPr>
            <p:spPr bwMode="invGray">
              <a:xfrm>
                <a:off x="4011" y="4202"/>
                <a:ext cx="41"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sp>
            <p:nvSpPr>
              <p:cNvPr id="26" name="Oval 19">
                <a:extLst>
                  <a:ext uri="{FF2B5EF4-FFF2-40B4-BE49-F238E27FC236}">
                    <a16:creationId xmlns:a16="http://schemas.microsoft.com/office/drawing/2014/main" id="{0BD97B03-FC86-4CDB-84F6-A4900A923692}"/>
                  </a:ext>
                </a:extLst>
              </p:cNvPr>
              <p:cNvSpPr>
                <a:spLocks noChangeArrowheads="1"/>
              </p:cNvSpPr>
              <p:nvPr/>
            </p:nvSpPr>
            <p:spPr bwMode="invGray">
              <a:xfrm>
                <a:off x="4395" y="420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sp>
            <p:nvSpPr>
              <p:cNvPr id="27" name="Oval 20">
                <a:extLst>
                  <a:ext uri="{FF2B5EF4-FFF2-40B4-BE49-F238E27FC236}">
                    <a16:creationId xmlns:a16="http://schemas.microsoft.com/office/drawing/2014/main" id="{F115427E-CBB3-4AE8-8BBA-9FF1EE5A7031}"/>
                  </a:ext>
                </a:extLst>
              </p:cNvPr>
              <p:cNvSpPr>
                <a:spLocks noChangeArrowheads="1"/>
              </p:cNvSpPr>
              <p:nvPr/>
            </p:nvSpPr>
            <p:spPr bwMode="invGray">
              <a:xfrm>
                <a:off x="4779" y="420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sp>
            <p:nvSpPr>
              <p:cNvPr id="28" name="Oval 21">
                <a:extLst>
                  <a:ext uri="{FF2B5EF4-FFF2-40B4-BE49-F238E27FC236}">
                    <a16:creationId xmlns:a16="http://schemas.microsoft.com/office/drawing/2014/main" id="{1A96B3B8-3C26-4D10-8276-4681FED66221}"/>
                  </a:ext>
                </a:extLst>
              </p:cNvPr>
              <p:cNvSpPr>
                <a:spLocks noChangeArrowheads="1"/>
              </p:cNvSpPr>
              <p:nvPr/>
            </p:nvSpPr>
            <p:spPr bwMode="invGray">
              <a:xfrm>
                <a:off x="5163" y="420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sp>
            <p:nvSpPr>
              <p:cNvPr id="29" name="Oval 22">
                <a:extLst>
                  <a:ext uri="{FF2B5EF4-FFF2-40B4-BE49-F238E27FC236}">
                    <a16:creationId xmlns:a16="http://schemas.microsoft.com/office/drawing/2014/main" id="{088F8905-A983-47CF-AEB6-DB8F5D843B06}"/>
                  </a:ext>
                </a:extLst>
              </p:cNvPr>
              <p:cNvSpPr>
                <a:spLocks noChangeArrowheads="1"/>
              </p:cNvSpPr>
              <p:nvPr/>
            </p:nvSpPr>
            <p:spPr bwMode="invGray">
              <a:xfrm>
                <a:off x="5547" y="4202"/>
                <a:ext cx="41"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grpSp>
        <p:sp>
          <p:nvSpPr>
            <p:cNvPr id="17" name="Oval 23">
              <a:extLst>
                <a:ext uri="{FF2B5EF4-FFF2-40B4-BE49-F238E27FC236}">
                  <a16:creationId xmlns:a16="http://schemas.microsoft.com/office/drawing/2014/main" id="{A223F32C-1482-4E1B-87AB-0A6C8FD3FB18}"/>
                </a:ext>
              </a:extLst>
            </p:cNvPr>
            <p:cNvSpPr>
              <a:spLocks noChangeArrowheads="1"/>
            </p:cNvSpPr>
            <p:nvPr/>
          </p:nvSpPr>
          <p:spPr bwMode="invGray">
            <a:xfrm>
              <a:off x="555" y="507"/>
              <a:ext cx="42" cy="40"/>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grpSp>
          <p:nvGrpSpPr>
            <p:cNvPr id="18" name="Group 24">
              <a:extLst>
                <a:ext uri="{FF2B5EF4-FFF2-40B4-BE49-F238E27FC236}">
                  <a16:creationId xmlns:a16="http://schemas.microsoft.com/office/drawing/2014/main" id="{E1108F6C-3F0E-401E-894A-8E7446D6C0BB}"/>
                </a:ext>
              </a:extLst>
            </p:cNvPr>
            <p:cNvGrpSpPr>
              <a:grpSpLocks/>
            </p:cNvGrpSpPr>
            <p:nvPr/>
          </p:nvGrpSpPr>
          <p:grpSpPr bwMode="auto">
            <a:xfrm>
              <a:off x="0" y="2327"/>
              <a:ext cx="1203" cy="1203"/>
              <a:chOff x="0" y="2327"/>
              <a:chExt cx="1203" cy="1203"/>
            </a:xfrm>
          </p:grpSpPr>
          <p:sp>
            <p:nvSpPr>
              <p:cNvPr id="19" name="Freeform 25">
                <a:extLst>
                  <a:ext uri="{FF2B5EF4-FFF2-40B4-BE49-F238E27FC236}">
                    <a16:creationId xmlns:a16="http://schemas.microsoft.com/office/drawing/2014/main" id="{A4560C1A-CF75-4053-B267-78108BE53C3C}"/>
                  </a:ext>
                </a:extLst>
              </p:cNvPr>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0" name="Freeform 26">
                <a:extLst>
                  <a:ext uri="{FF2B5EF4-FFF2-40B4-BE49-F238E27FC236}">
                    <a16:creationId xmlns:a16="http://schemas.microsoft.com/office/drawing/2014/main" id="{B86D7CAA-F08F-4B6F-8627-19E75363A0DA}"/>
                  </a:ext>
                </a:extLst>
              </p:cNvPr>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sp>
            <p:nvSpPr>
              <p:cNvPr id="21" name="Freeform 27">
                <a:extLst>
                  <a:ext uri="{FF2B5EF4-FFF2-40B4-BE49-F238E27FC236}">
                    <a16:creationId xmlns:a16="http://schemas.microsoft.com/office/drawing/2014/main" id="{8767EC4D-77A9-4091-9E4C-7333135FA0E3}"/>
                  </a:ext>
                </a:extLst>
              </p:cNvPr>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ffectLst/>
              <a:extLs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sz="1800"/>
              </a:p>
            </p:txBody>
          </p:sp>
        </p:grpSp>
      </p:grpSp>
      <p:sp>
        <p:nvSpPr>
          <p:cNvPr id="3100" name="Rectangle 28"/>
          <p:cNvSpPr>
            <a:spLocks noGrp="1" noChangeArrowheads="1"/>
          </p:cNvSpPr>
          <p:nvPr>
            <p:ph type="ctrTitle" sz="quarter"/>
          </p:nvPr>
        </p:nvSpPr>
        <p:spPr>
          <a:xfrm>
            <a:off x="914400" y="2286000"/>
            <a:ext cx="10363200" cy="1143000"/>
          </a:xfrm>
        </p:spPr>
        <p:txBody>
          <a:bodyPr/>
          <a:lstStyle>
            <a:lvl1pPr>
              <a:defRPr/>
            </a:lvl1pPr>
          </a:lstStyle>
          <a:p>
            <a:pPr lvl="0"/>
            <a:r>
              <a:rPr lang="en-US" noProof="0"/>
              <a:t>Click to edit Master title style</a:t>
            </a:r>
          </a:p>
        </p:txBody>
      </p:sp>
      <p:sp>
        <p:nvSpPr>
          <p:cNvPr id="3101" name="Rectangle 29"/>
          <p:cNvSpPr>
            <a:spLocks noGrp="1" noChangeArrowheads="1"/>
          </p:cNvSpPr>
          <p:nvPr>
            <p:ph type="subTitle" sz="quarter" idx="1"/>
          </p:nvPr>
        </p:nvSpPr>
        <p:spPr>
          <a:xfrm>
            <a:off x="2743200" y="4114800"/>
            <a:ext cx="8534400" cy="1752600"/>
          </a:xfrm>
        </p:spPr>
        <p:txBody>
          <a:bodyPr/>
          <a:lstStyle>
            <a:lvl1pPr marL="0" indent="0" algn="ctr">
              <a:buFontTx/>
              <a:buNone/>
              <a:defRPr/>
            </a:lvl1pPr>
          </a:lstStyle>
          <a:p>
            <a:pPr lvl="0"/>
            <a:r>
              <a:rPr lang="en-US" noProof="0"/>
              <a:t>Click to edit Master subtitle style</a:t>
            </a:r>
          </a:p>
        </p:txBody>
      </p:sp>
      <p:sp>
        <p:nvSpPr>
          <p:cNvPr id="30" name="Rectangle 30">
            <a:extLst>
              <a:ext uri="{FF2B5EF4-FFF2-40B4-BE49-F238E27FC236}">
                <a16:creationId xmlns:a16="http://schemas.microsoft.com/office/drawing/2014/main" id="{1EA39528-91B7-4135-9E31-86B245674320}"/>
              </a:ext>
            </a:extLst>
          </p:cNvPr>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a:extLst>
              <a:ext uri="{FF2B5EF4-FFF2-40B4-BE49-F238E27FC236}">
                <a16:creationId xmlns:a16="http://schemas.microsoft.com/office/drawing/2014/main" id="{C74662E0-BC75-4219-B0CA-C6C34DA09C78}"/>
              </a:ext>
            </a:extLst>
          </p:cNvPr>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a:extLst>
              <a:ext uri="{FF2B5EF4-FFF2-40B4-BE49-F238E27FC236}">
                <a16:creationId xmlns:a16="http://schemas.microsoft.com/office/drawing/2014/main" id="{DE6FE4E3-C27C-4329-B9E8-E05FD4DFD82B}"/>
              </a:ext>
            </a:extLst>
          </p:cNvPr>
          <p:cNvSpPr>
            <a:spLocks noGrp="1" noChangeArrowheads="1"/>
          </p:cNvSpPr>
          <p:nvPr>
            <p:ph type="sldNum" sz="quarter" idx="12"/>
          </p:nvPr>
        </p:nvSpPr>
        <p:spPr/>
        <p:txBody>
          <a:bodyPr/>
          <a:lstStyle>
            <a:lvl1pPr>
              <a:defRPr>
                <a:solidFill>
                  <a:srgbClr val="FFFFFF"/>
                </a:solidFill>
              </a:defRPr>
            </a:lvl1pPr>
          </a:lstStyle>
          <a:p>
            <a:pPr>
              <a:defRPr/>
            </a:pPr>
            <a:fld id="{BA5ED49C-E24F-4E05-86ED-499621F77F9F}" type="slidenum">
              <a:rPr lang="en-US" altLang="en-US"/>
              <a:pPr>
                <a:defRPr/>
              </a:pPr>
              <a:t>‹#›</a:t>
            </a:fld>
            <a:endParaRPr lang="en-US" altLang="en-US"/>
          </a:p>
        </p:txBody>
      </p:sp>
    </p:spTree>
    <p:extLst>
      <p:ext uri="{BB962C8B-B14F-4D97-AF65-F5344CB8AC3E}">
        <p14:creationId xmlns:p14="http://schemas.microsoft.com/office/powerpoint/2010/main" val="10724917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BD25A606-A799-4532-98F2-CEABBD28A6F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0">
            <a:extLst>
              <a:ext uri="{FF2B5EF4-FFF2-40B4-BE49-F238E27FC236}">
                <a16:creationId xmlns:a16="http://schemas.microsoft.com/office/drawing/2014/main" id="{09144615-F57B-49DA-9017-105D1784E2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1">
            <a:extLst>
              <a:ext uri="{FF2B5EF4-FFF2-40B4-BE49-F238E27FC236}">
                <a16:creationId xmlns:a16="http://schemas.microsoft.com/office/drawing/2014/main" id="{20A89CE7-FB25-44BD-B6CD-9ED4DAD3F4D1}"/>
              </a:ext>
            </a:extLst>
          </p:cNvPr>
          <p:cNvSpPr>
            <a:spLocks noGrp="1" noChangeArrowheads="1"/>
          </p:cNvSpPr>
          <p:nvPr>
            <p:ph type="sldNum" sz="quarter" idx="12"/>
          </p:nvPr>
        </p:nvSpPr>
        <p:spPr>
          <a:ln/>
        </p:spPr>
        <p:txBody>
          <a:bodyPr/>
          <a:lstStyle>
            <a:lvl1pPr>
              <a:defRPr/>
            </a:lvl1pPr>
          </a:lstStyle>
          <a:p>
            <a:pPr>
              <a:defRPr/>
            </a:pPr>
            <a:fld id="{FF130C57-C9D2-4E0C-BDF9-A70580CCD1D5}" type="slidenum">
              <a:rPr lang="en-US" altLang="en-US"/>
              <a:pPr>
                <a:defRPr/>
              </a:pPr>
              <a:t>‹#›</a:t>
            </a:fld>
            <a:endParaRPr lang="en-US" altLang="en-US"/>
          </a:p>
        </p:txBody>
      </p:sp>
    </p:spTree>
    <p:extLst>
      <p:ext uri="{BB962C8B-B14F-4D97-AF65-F5344CB8AC3E}">
        <p14:creationId xmlns:p14="http://schemas.microsoft.com/office/powerpoint/2010/main" val="219091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a:extLst>
              <a:ext uri="{FF2B5EF4-FFF2-40B4-BE49-F238E27FC236}">
                <a16:creationId xmlns:a16="http://schemas.microsoft.com/office/drawing/2014/main" id="{76E74DD5-A070-4428-A84C-16DC6680AF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0">
            <a:extLst>
              <a:ext uri="{FF2B5EF4-FFF2-40B4-BE49-F238E27FC236}">
                <a16:creationId xmlns:a16="http://schemas.microsoft.com/office/drawing/2014/main" id="{0FFE711E-83B5-4A4E-906B-F979D0116A6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1">
            <a:extLst>
              <a:ext uri="{FF2B5EF4-FFF2-40B4-BE49-F238E27FC236}">
                <a16:creationId xmlns:a16="http://schemas.microsoft.com/office/drawing/2014/main" id="{42CB7A12-D1A4-46DD-8446-4FDE5B5F1807}"/>
              </a:ext>
            </a:extLst>
          </p:cNvPr>
          <p:cNvSpPr>
            <a:spLocks noGrp="1" noChangeArrowheads="1"/>
          </p:cNvSpPr>
          <p:nvPr>
            <p:ph type="sldNum" sz="quarter" idx="12"/>
          </p:nvPr>
        </p:nvSpPr>
        <p:spPr>
          <a:ln/>
        </p:spPr>
        <p:txBody>
          <a:bodyPr/>
          <a:lstStyle>
            <a:lvl1pPr>
              <a:defRPr/>
            </a:lvl1pPr>
          </a:lstStyle>
          <a:p>
            <a:pPr>
              <a:defRPr/>
            </a:pPr>
            <a:fld id="{7B30D07E-B86B-4E7A-82BD-28F3EF86AFFC}" type="slidenum">
              <a:rPr lang="en-US" altLang="en-US"/>
              <a:pPr>
                <a:defRPr/>
              </a:pPr>
              <a:t>‹#›</a:t>
            </a:fld>
            <a:endParaRPr lang="en-US" altLang="en-US"/>
          </a:p>
        </p:txBody>
      </p:sp>
    </p:spTree>
    <p:extLst>
      <p:ext uri="{BB962C8B-B14F-4D97-AF65-F5344CB8AC3E}">
        <p14:creationId xmlns:p14="http://schemas.microsoft.com/office/powerpoint/2010/main" val="1729402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454D1D9C-9481-4A6D-99BA-6F627A5B08B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20">
            <a:extLst>
              <a:ext uri="{FF2B5EF4-FFF2-40B4-BE49-F238E27FC236}">
                <a16:creationId xmlns:a16="http://schemas.microsoft.com/office/drawing/2014/main" id="{9568D130-1240-4FF9-B43F-5526C6DB62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21">
            <a:extLst>
              <a:ext uri="{FF2B5EF4-FFF2-40B4-BE49-F238E27FC236}">
                <a16:creationId xmlns:a16="http://schemas.microsoft.com/office/drawing/2014/main" id="{082246D3-A99B-45F9-BEC1-5C979AD699FC}"/>
              </a:ext>
            </a:extLst>
          </p:cNvPr>
          <p:cNvSpPr>
            <a:spLocks noGrp="1" noChangeArrowheads="1"/>
          </p:cNvSpPr>
          <p:nvPr>
            <p:ph type="sldNum" sz="quarter" idx="12"/>
          </p:nvPr>
        </p:nvSpPr>
        <p:spPr>
          <a:ln/>
        </p:spPr>
        <p:txBody>
          <a:bodyPr/>
          <a:lstStyle>
            <a:lvl1pPr>
              <a:defRPr/>
            </a:lvl1pPr>
          </a:lstStyle>
          <a:p>
            <a:pPr>
              <a:defRPr/>
            </a:pPr>
            <a:fld id="{476A10A3-358A-4A5A-8F17-FA09DE36D71F}" type="slidenum">
              <a:rPr lang="en-US" altLang="en-US"/>
              <a:pPr>
                <a:defRPr/>
              </a:pPr>
              <a:t>‹#›</a:t>
            </a:fld>
            <a:endParaRPr lang="en-US" altLang="en-US"/>
          </a:p>
        </p:txBody>
      </p:sp>
    </p:spTree>
    <p:extLst>
      <p:ext uri="{BB962C8B-B14F-4D97-AF65-F5344CB8AC3E}">
        <p14:creationId xmlns:p14="http://schemas.microsoft.com/office/powerpoint/2010/main" val="25241867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4C874A35-ADF0-496B-8D65-ACAB96EFAD3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20">
            <a:extLst>
              <a:ext uri="{FF2B5EF4-FFF2-40B4-BE49-F238E27FC236}">
                <a16:creationId xmlns:a16="http://schemas.microsoft.com/office/drawing/2014/main" id="{9E671270-BFAF-43D0-9478-7E6204916BF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21">
            <a:extLst>
              <a:ext uri="{FF2B5EF4-FFF2-40B4-BE49-F238E27FC236}">
                <a16:creationId xmlns:a16="http://schemas.microsoft.com/office/drawing/2014/main" id="{6D21B2B4-B2D2-4054-A6D0-F1254E5F38BA}"/>
              </a:ext>
            </a:extLst>
          </p:cNvPr>
          <p:cNvSpPr>
            <a:spLocks noGrp="1" noChangeArrowheads="1"/>
          </p:cNvSpPr>
          <p:nvPr>
            <p:ph type="sldNum" sz="quarter" idx="12"/>
          </p:nvPr>
        </p:nvSpPr>
        <p:spPr>
          <a:ln/>
        </p:spPr>
        <p:txBody>
          <a:bodyPr/>
          <a:lstStyle>
            <a:lvl1pPr>
              <a:defRPr/>
            </a:lvl1pPr>
          </a:lstStyle>
          <a:p>
            <a:pPr>
              <a:defRPr/>
            </a:pPr>
            <a:fld id="{B2FC9F23-E4C9-448C-833D-8D1EABD973DE}" type="slidenum">
              <a:rPr lang="en-US" altLang="en-US"/>
              <a:pPr>
                <a:defRPr/>
              </a:pPr>
              <a:t>‹#›</a:t>
            </a:fld>
            <a:endParaRPr lang="en-US" altLang="en-US"/>
          </a:p>
        </p:txBody>
      </p:sp>
    </p:spTree>
    <p:extLst>
      <p:ext uri="{BB962C8B-B14F-4D97-AF65-F5344CB8AC3E}">
        <p14:creationId xmlns:p14="http://schemas.microsoft.com/office/powerpoint/2010/main" val="10535809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a:extLst>
              <a:ext uri="{FF2B5EF4-FFF2-40B4-BE49-F238E27FC236}">
                <a16:creationId xmlns:a16="http://schemas.microsoft.com/office/drawing/2014/main" id="{665C5392-D874-4C08-B154-D85AB3B2E2F6}"/>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20">
            <a:extLst>
              <a:ext uri="{FF2B5EF4-FFF2-40B4-BE49-F238E27FC236}">
                <a16:creationId xmlns:a16="http://schemas.microsoft.com/office/drawing/2014/main" id="{8F6ACB99-DB7E-461B-AE53-4226CA2DB5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21">
            <a:extLst>
              <a:ext uri="{FF2B5EF4-FFF2-40B4-BE49-F238E27FC236}">
                <a16:creationId xmlns:a16="http://schemas.microsoft.com/office/drawing/2014/main" id="{84740607-551D-4DB4-8EA5-7C03A8D8C3BB}"/>
              </a:ext>
            </a:extLst>
          </p:cNvPr>
          <p:cNvSpPr>
            <a:spLocks noGrp="1" noChangeArrowheads="1"/>
          </p:cNvSpPr>
          <p:nvPr>
            <p:ph type="sldNum" sz="quarter" idx="12"/>
          </p:nvPr>
        </p:nvSpPr>
        <p:spPr>
          <a:ln/>
        </p:spPr>
        <p:txBody>
          <a:bodyPr/>
          <a:lstStyle>
            <a:lvl1pPr>
              <a:defRPr/>
            </a:lvl1pPr>
          </a:lstStyle>
          <a:p>
            <a:pPr>
              <a:defRPr/>
            </a:pPr>
            <a:fld id="{012F7761-0377-4764-AA7D-9735C5092073}" type="slidenum">
              <a:rPr lang="en-US" altLang="en-US"/>
              <a:pPr>
                <a:defRPr/>
              </a:pPr>
              <a:t>‹#›</a:t>
            </a:fld>
            <a:endParaRPr lang="en-US" altLang="en-US"/>
          </a:p>
        </p:txBody>
      </p:sp>
    </p:spTree>
    <p:extLst>
      <p:ext uri="{BB962C8B-B14F-4D97-AF65-F5344CB8AC3E}">
        <p14:creationId xmlns:p14="http://schemas.microsoft.com/office/powerpoint/2010/main" val="42864729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a:extLst>
              <a:ext uri="{FF2B5EF4-FFF2-40B4-BE49-F238E27FC236}">
                <a16:creationId xmlns:a16="http://schemas.microsoft.com/office/drawing/2014/main" id="{311952F0-F706-4159-B654-70B748D620E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20">
            <a:extLst>
              <a:ext uri="{FF2B5EF4-FFF2-40B4-BE49-F238E27FC236}">
                <a16:creationId xmlns:a16="http://schemas.microsoft.com/office/drawing/2014/main" id="{3AE204EA-E679-4C7A-9798-67441B9B364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21">
            <a:extLst>
              <a:ext uri="{FF2B5EF4-FFF2-40B4-BE49-F238E27FC236}">
                <a16:creationId xmlns:a16="http://schemas.microsoft.com/office/drawing/2014/main" id="{09D11967-54A0-4984-81D5-E9EFAE15798D}"/>
              </a:ext>
            </a:extLst>
          </p:cNvPr>
          <p:cNvSpPr>
            <a:spLocks noGrp="1" noChangeArrowheads="1"/>
          </p:cNvSpPr>
          <p:nvPr>
            <p:ph type="sldNum" sz="quarter" idx="12"/>
          </p:nvPr>
        </p:nvSpPr>
        <p:spPr>
          <a:ln/>
        </p:spPr>
        <p:txBody>
          <a:bodyPr/>
          <a:lstStyle>
            <a:lvl1pPr>
              <a:defRPr/>
            </a:lvl1pPr>
          </a:lstStyle>
          <a:p>
            <a:pPr>
              <a:defRPr/>
            </a:pPr>
            <a:fld id="{49CDE4B1-5793-486F-823A-D36504F8D321}" type="slidenum">
              <a:rPr lang="en-US" altLang="en-US"/>
              <a:pPr>
                <a:defRPr/>
              </a:pPr>
              <a:t>‹#›</a:t>
            </a:fld>
            <a:endParaRPr lang="en-US" altLang="en-US"/>
          </a:p>
        </p:txBody>
      </p:sp>
    </p:spTree>
    <p:extLst>
      <p:ext uri="{BB962C8B-B14F-4D97-AF65-F5344CB8AC3E}">
        <p14:creationId xmlns:p14="http://schemas.microsoft.com/office/powerpoint/2010/main" val="257349619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6BE0D5DB-E82E-45E2-80D9-1C541B453C0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20">
            <a:extLst>
              <a:ext uri="{FF2B5EF4-FFF2-40B4-BE49-F238E27FC236}">
                <a16:creationId xmlns:a16="http://schemas.microsoft.com/office/drawing/2014/main" id="{FE4DB68E-29F4-4394-BD27-1C6C9A43A1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21">
            <a:extLst>
              <a:ext uri="{FF2B5EF4-FFF2-40B4-BE49-F238E27FC236}">
                <a16:creationId xmlns:a16="http://schemas.microsoft.com/office/drawing/2014/main" id="{E244FF8A-D229-4182-AF1F-39B0E53E8461}"/>
              </a:ext>
            </a:extLst>
          </p:cNvPr>
          <p:cNvSpPr>
            <a:spLocks noGrp="1" noChangeArrowheads="1"/>
          </p:cNvSpPr>
          <p:nvPr>
            <p:ph type="sldNum" sz="quarter" idx="12"/>
          </p:nvPr>
        </p:nvSpPr>
        <p:spPr>
          <a:ln/>
        </p:spPr>
        <p:txBody>
          <a:bodyPr/>
          <a:lstStyle>
            <a:lvl1pPr>
              <a:defRPr/>
            </a:lvl1pPr>
          </a:lstStyle>
          <a:p>
            <a:pPr>
              <a:defRPr/>
            </a:pPr>
            <a:fld id="{9F2EFE22-423A-4C0A-AF34-F910A3A4FA26}" type="slidenum">
              <a:rPr lang="en-US" altLang="en-US"/>
              <a:pPr>
                <a:defRPr/>
              </a:pPr>
              <a:t>‹#›</a:t>
            </a:fld>
            <a:endParaRPr lang="en-US" altLang="en-US"/>
          </a:p>
        </p:txBody>
      </p:sp>
    </p:spTree>
    <p:extLst>
      <p:ext uri="{BB962C8B-B14F-4D97-AF65-F5344CB8AC3E}">
        <p14:creationId xmlns:p14="http://schemas.microsoft.com/office/powerpoint/2010/main" val="27710867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EE8F371-E955-407F-BBC2-5EACBD3D7290}" type="datetimeFigureOut">
              <a:rPr lang="en-US" smtClean="0"/>
              <a:pPr/>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7B91FD-F92C-48EF-8565-8ECAFC68A245}" type="slidenum">
              <a:rPr lang="en-US" smtClean="0"/>
              <a:pPr/>
              <a:t>‹#›</a:t>
            </a:fld>
            <a:endParaRPr lang="en-US"/>
          </a:p>
        </p:txBody>
      </p:sp>
    </p:spTree>
    <p:extLst>
      <p:ext uri="{BB962C8B-B14F-4D97-AF65-F5344CB8AC3E}">
        <p14:creationId xmlns:p14="http://schemas.microsoft.com/office/powerpoint/2010/main" val="339706803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a:extLst>
              <a:ext uri="{FF2B5EF4-FFF2-40B4-BE49-F238E27FC236}">
                <a16:creationId xmlns:a16="http://schemas.microsoft.com/office/drawing/2014/main" id="{089C9106-5C0A-4073-B8EE-BF99D2AEF61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20">
            <a:extLst>
              <a:ext uri="{FF2B5EF4-FFF2-40B4-BE49-F238E27FC236}">
                <a16:creationId xmlns:a16="http://schemas.microsoft.com/office/drawing/2014/main" id="{DD28E6B5-BB0A-474D-BAA6-ADB3F5F6BC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21">
            <a:extLst>
              <a:ext uri="{FF2B5EF4-FFF2-40B4-BE49-F238E27FC236}">
                <a16:creationId xmlns:a16="http://schemas.microsoft.com/office/drawing/2014/main" id="{DEE69C2E-1925-4E30-BC34-50C2EA7AE82D}"/>
              </a:ext>
            </a:extLst>
          </p:cNvPr>
          <p:cNvSpPr>
            <a:spLocks noGrp="1" noChangeArrowheads="1"/>
          </p:cNvSpPr>
          <p:nvPr>
            <p:ph type="sldNum" sz="quarter" idx="12"/>
          </p:nvPr>
        </p:nvSpPr>
        <p:spPr>
          <a:ln/>
        </p:spPr>
        <p:txBody>
          <a:bodyPr/>
          <a:lstStyle>
            <a:lvl1pPr>
              <a:defRPr/>
            </a:lvl1pPr>
          </a:lstStyle>
          <a:p>
            <a:pPr>
              <a:defRPr/>
            </a:pPr>
            <a:fld id="{C88AB3F8-AE3E-407F-AB1B-1A335D9944C6}" type="slidenum">
              <a:rPr lang="en-US" altLang="en-US"/>
              <a:pPr>
                <a:defRPr/>
              </a:pPr>
              <a:t>‹#›</a:t>
            </a:fld>
            <a:endParaRPr lang="en-US" altLang="en-US"/>
          </a:p>
        </p:txBody>
      </p:sp>
    </p:spTree>
    <p:extLst>
      <p:ext uri="{BB962C8B-B14F-4D97-AF65-F5344CB8AC3E}">
        <p14:creationId xmlns:p14="http://schemas.microsoft.com/office/powerpoint/2010/main" val="17015555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1F4637F9-6D23-4C21-AF17-04DA5E2350B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0">
            <a:extLst>
              <a:ext uri="{FF2B5EF4-FFF2-40B4-BE49-F238E27FC236}">
                <a16:creationId xmlns:a16="http://schemas.microsoft.com/office/drawing/2014/main" id="{269BC3B6-C8EF-4AC9-BD63-4A24CC31938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1">
            <a:extLst>
              <a:ext uri="{FF2B5EF4-FFF2-40B4-BE49-F238E27FC236}">
                <a16:creationId xmlns:a16="http://schemas.microsoft.com/office/drawing/2014/main" id="{463543B1-F429-4CF9-B074-83332775BC54}"/>
              </a:ext>
            </a:extLst>
          </p:cNvPr>
          <p:cNvSpPr>
            <a:spLocks noGrp="1" noChangeArrowheads="1"/>
          </p:cNvSpPr>
          <p:nvPr>
            <p:ph type="sldNum" sz="quarter" idx="12"/>
          </p:nvPr>
        </p:nvSpPr>
        <p:spPr>
          <a:ln/>
        </p:spPr>
        <p:txBody>
          <a:bodyPr/>
          <a:lstStyle>
            <a:lvl1pPr>
              <a:defRPr/>
            </a:lvl1pPr>
          </a:lstStyle>
          <a:p>
            <a:pPr>
              <a:defRPr/>
            </a:pPr>
            <a:fld id="{91CFB824-A5BF-42EB-B659-B5C48B7569E1}" type="slidenum">
              <a:rPr lang="en-US" altLang="en-US"/>
              <a:pPr>
                <a:defRPr/>
              </a:pPr>
              <a:t>‹#›</a:t>
            </a:fld>
            <a:endParaRPr lang="en-US" altLang="en-US"/>
          </a:p>
        </p:txBody>
      </p:sp>
    </p:spTree>
    <p:extLst>
      <p:ext uri="{BB962C8B-B14F-4D97-AF65-F5344CB8AC3E}">
        <p14:creationId xmlns:p14="http://schemas.microsoft.com/office/powerpoint/2010/main" val="8493863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a:extLst>
              <a:ext uri="{FF2B5EF4-FFF2-40B4-BE49-F238E27FC236}">
                <a16:creationId xmlns:a16="http://schemas.microsoft.com/office/drawing/2014/main" id="{D181421A-DBD2-44D5-81D1-827363EEE82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20">
            <a:extLst>
              <a:ext uri="{FF2B5EF4-FFF2-40B4-BE49-F238E27FC236}">
                <a16:creationId xmlns:a16="http://schemas.microsoft.com/office/drawing/2014/main" id="{914D6541-781E-4B3D-BF0D-36DC23916F3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21">
            <a:extLst>
              <a:ext uri="{FF2B5EF4-FFF2-40B4-BE49-F238E27FC236}">
                <a16:creationId xmlns:a16="http://schemas.microsoft.com/office/drawing/2014/main" id="{E0D866E8-C6BF-4078-A973-5906940C02FF}"/>
              </a:ext>
            </a:extLst>
          </p:cNvPr>
          <p:cNvSpPr>
            <a:spLocks noGrp="1" noChangeArrowheads="1"/>
          </p:cNvSpPr>
          <p:nvPr>
            <p:ph type="sldNum" sz="quarter" idx="12"/>
          </p:nvPr>
        </p:nvSpPr>
        <p:spPr>
          <a:ln/>
        </p:spPr>
        <p:txBody>
          <a:bodyPr/>
          <a:lstStyle>
            <a:lvl1pPr>
              <a:defRPr/>
            </a:lvl1pPr>
          </a:lstStyle>
          <a:p>
            <a:pPr>
              <a:defRPr/>
            </a:pPr>
            <a:fld id="{202FB50D-2541-45CC-A9FD-1398C12F9901}" type="slidenum">
              <a:rPr lang="en-US" altLang="en-US"/>
              <a:pPr>
                <a:defRPr/>
              </a:pPr>
              <a:t>‹#›</a:t>
            </a:fld>
            <a:endParaRPr lang="en-US" altLang="en-US"/>
          </a:p>
        </p:txBody>
      </p:sp>
    </p:spTree>
    <p:extLst>
      <p:ext uri="{BB962C8B-B14F-4D97-AF65-F5344CB8AC3E}">
        <p14:creationId xmlns:p14="http://schemas.microsoft.com/office/powerpoint/2010/main" val="22743537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a:extLst>
              <a:ext uri="{FF2B5EF4-FFF2-40B4-BE49-F238E27FC236}">
                <a16:creationId xmlns:a16="http://schemas.microsoft.com/office/drawing/2014/main" id="{A52A18C0-DD75-4013-AECC-FB66CDABC61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20">
            <a:extLst>
              <a:ext uri="{FF2B5EF4-FFF2-40B4-BE49-F238E27FC236}">
                <a16:creationId xmlns:a16="http://schemas.microsoft.com/office/drawing/2014/main" id="{4DBDA576-6975-4DF0-BE60-0C49C8A2691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21">
            <a:extLst>
              <a:ext uri="{FF2B5EF4-FFF2-40B4-BE49-F238E27FC236}">
                <a16:creationId xmlns:a16="http://schemas.microsoft.com/office/drawing/2014/main" id="{9C91E28F-4430-41EF-B0DE-5258ED09D9AA}"/>
              </a:ext>
            </a:extLst>
          </p:cNvPr>
          <p:cNvSpPr>
            <a:spLocks noGrp="1" noChangeArrowheads="1"/>
          </p:cNvSpPr>
          <p:nvPr>
            <p:ph type="sldNum" sz="quarter" idx="12"/>
          </p:nvPr>
        </p:nvSpPr>
        <p:spPr>
          <a:ln/>
        </p:spPr>
        <p:txBody>
          <a:bodyPr/>
          <a:lstStyle>
            <a:lvl1pPr>
              <a:defRPr/>
            </a:lvl1pPr>
          </a:lstStyle>
          <a:p>
            <a:pPr>
              <a:defRPr/>
            </a:pPr>
            <a:fld id="{6E6E8F53-8DA6-4F1C-A033-48C7DA81D7CF}" type="slidenum">
              <a:rPr lang="en-US" altLang="en-US"/>
              <a:pPr>
                <a:defRPr/>
              </a:pPr>
              <a:t>‹#›</a:t>
            </a:fld>
            <a:endParaRPr lang="en-US" altLang="en-US"/>
          </a:p>
        </p:txBody>
      </p:sp>
    </p:spTree>
    <p:extLst>
      <p:ext uri="{BB962C8B-B14F-4D97-AF65-F5344CB8AC3E}">
        <p14:creationId xmlns:p14="http://schemas.microsoft.com/office/powerpoint/2010/main" val="24169474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914400" y="609600"/>
            <a:ext cx="10363200" cy="1143000"/>
          </a:xfrm>
        </p:spPr>
        <p:txBody>
          <a:bodyPr/>
          <a:lstStyle/>
          <a:p>
            <a:r>
              <a:rPr lang="en-US"/>
              <a:t>Click to edit Master title style</a:t>
            </a:r>
          </a:p>
        </p:txBody>
      </p:sp>
      <p:sp>
        <p:nvSpPr>
          <p:cNvPr id="3" name="Content Placeholder 2"/>
          <p:cNvSpPr>
            <a:spLocks noGrp="1"/>
          </p:cNvSpPr>
          <p:nvPr>
            <p:ph sz="quarter" idx="1"/>
          </p:nvPr>
        </p:nvSpPr>
        <p:spPr>
          <a:xfrm>
            <a:off x="9144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9812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9144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4114800"/>
            <a:ext cx="508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a:extLst>
              <a:ext uri="{FF2B5EF4-FFF2-40B4-BE49-F238E27FC236}">
                <a16:creationId xmlns:a16="http://schemas.microsoft.com/office/drawing/2014/main" id="{C22BCEC8-911A-4501-B425-DB6600D7AE3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20">
            <a:extLst>
              <a:ext uri="{FF2B5EF4-FFF2-40B4-BE49-F238E27FC236}">
                <a16:creationId xmlns:a16="http://schemas.microsoft.com/office/drawing/2014/main" id="{7369B886-54B8-4506-A764-FFFD653E89D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21">
            <a:extLst>
              <a:ext uri="{FF2B5EF4-FFF2-40B4-BE49-F238E27FC236}">
                <a16:creationId xmlns:a16="http://schemas.microsoft.com/office/drawing/2014/main" id="{215A8B90-36A7-492B-ABE2-9BB2FC677944}"/>
              </a:ext>
            </a:extLst>
          </p:cNvPr>
          <p:cNvSpPr>
            <a:spLocks noGrp="1" noChangeArrowheads="1"/>
          </p:cNvSpPr>
          <p:nvPr>
            <p:ph type="sldNum" sz="quarter" idx="12"/>
          </p:nvPr>
        </p:nvSpPr>
        <p:spPr>
          <a:ln/>
        </p:spPr>
        <p:txBody>
          <a:bodyPr/>
          <a:lstStyle>
            <a:lvl1pPr>
              <a:defRPr/>
            </a:lvl1pPr>
          </a:lstStyle>
          <a:p>
            <a:pPr>
              <a:defRPr/>
            </a:pPr>
            <a:fld id="{B601F745-EDA0-4471-9AC9-AFAE58978AF3}" type="slidenum">
              <a:rPr lang="en-US" altLang="en-US"/>
              <a:pPr>
                <a:defRPr/>
              </a:pPr>
              <a:t>‹#›</a:t>
            </a:fld>
            <a:endParaRPr lang="en-US" altLang="en-US"/>
          </a:p>
        </p:txBody>
      </p:sp>
    </p:spTree>
    <p:extLst>
      <p:ext uri="{BB962C8B-B14F-4D97-AF65-F5344CB8AC3E}">
        <p14:creationId xmlns:p14="http://schemas.microsoft.com/office/powerpoint/2010/main" val="2940524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9">
            <a:extLst>
              <a:ext uri="{FF2B5EF4-FFF2-40B4-BE49-F238E27FC236}">
                <a16:creationId xmlns:a16="http://schemas.microsoft.com/office/drawing/2014/main" id="{18FB25CA-8710-480E-97C8-CA4B5FA578DA}"/>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20">
            <a:extLst>
              <a:ext uri="{FF2B5EF4-FFF2-40B4-BE49-F238E27FC236}">
                <a16:creationId xmlns:a16="http://schemas.microsoft.com/office/drawing/2014/main" id="{10CC5C86-790C-47D2-A9D8-4727BA773D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21">
            <a:extLst>
              <a:ext uri="{FF2B5EF4-FFF2-40B4-BE49-F238E27FC236}">
                <a16:creationId xmlns:a16="http://schemas.microsoft.com/office/drawing/2014/main" id="{E5421468-BC85-466A-99EC-78559F21F9AF}"/>
              </a:ext>
            </a:extLst>
          </p:cNvPr>
          <p:cNvSpPr>
            <a:spLocks noGrp="1" noChangeArrowheads="1"/>
          </p:cNvSpPr>
          <p:nvPr>
            <p:ph type="sldNum" sz="quarter" idx="12"/>
          </p:nvPr>
        </p:nvSpPr>
        <p:spPr>
          <a:ln/>
        </p:spPr>
        <p:txBody>
          <a:bodyPr/>
          <a:lstStyle>
            <a:lvl1pPr>
              <a:defRPr/>
            </a:lvl1pPr>
          </a:lstStyle>
          <a:p>
            <a:pPr>
              <a:defRPr/>
            </a:pPr>
            <a:fld id="{1636A3E2-3422-4ADE-B4C6-97CC6ACAAEB4}" type="slidenum">
              <a:rPr lang="en-US" altLang="en-US"/>
              <a:pPr>
                <a:defRPr/>
              </a:pPr>
              <a:t>‹#›</a:t>
            </a:fld>
            <a:endParaRPr lang="en-US" altLang="en-US"/>
          </a:p>
        </p:txBody>
      </p:sp>
    </p:spTree>
    <p:extLst>
      <p:ext uri="{BB962C8B-B14F-4D97-AF65-F5344CB8AC3E}">
        <p14:creationId xmlns:p14="http://schemas.microsoft.com/office/powerpoint/2010/main" val="41284699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50891BC4-0562-47EA-BDED-6944FA728051}"/>
              </a:ext>
            </a:extLst>
          </p:cNvPr>
          <p:cNvGrpSpPr>
            <a:grpSpLocks/>
          </p:cNvGrpSpPr>
          <p:nvPr/>
        </p:nvGrpSpPr>
        <p:grpSpPr bwMode="auto">
          <a:xfrm>
            <a:off x="508001" y="457200"/>
            <a:ext cx="11197167" cy="5562600"/>
            <a:chOff x="240" y="288"/>
            <a:chExt cx="5290" cy="3504"/>
          </a:xfrm>
        </p:grpSpPr>
        <p:sp>
          <p:nvSpPr>
            <p:cNvPr id="5" name="Rectangle 3">
              <a:extLst>
                <a:ext uri="{FF2B5EF4-FFF2-40B4-BE49-F238E27FC236}">
                  <a16:creationId xmlns:a16="http://schemas.microsoft.com/office/drawing/2014/main" id="{C766E9CE-D984-48DB-BA43-D955F920C792}"/>
                </a:ext>
              </a:extLst>
            </p:cNvPr>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p:spPr>
          <p:txBody>
            <a:bodyPr wrap="none" anchor="ctr"/>
            <a:lstStyle/>
            <a:p>
              <a:pPr algn="ctr" eaLnBrk="1" hangingPunct="1">
                <a:defRPr/>
              </a:pPr>
              <a:endParaRPr lang="en-US" sz="1800">
                <a:latin typeface="Times New Roman" pitchFamily="18" charset="0"/>
              </a:endParaRPr>
            </a:p>
          </p:txBody>
        </p:sp>
        <p:sp>
          <p:nvSpPr>
            <p:cNvPr id="6" name="Rectangle 4">
              <a:extLst>
                <a:ext uri="{FF2B5EF4-FFF2-40B4-BE49-F238E27FC236}">
                  <a16:creationId xmlns:a16="http://schemas.microsoft.com/office/drawing/2014/main" id="{BF167FDB-BFCE-49CB-AFAD-71EADA00BB44}"/>
                </a:ext>
              </a:extLst>
            </p:cNvPr>
            <p:cNvSpPr>
              <a:spLocks noChangeArrowheads="1"/>
            </p:cNvSpPr>
            <p:nvPr/>
          </p:nvSpPr>
          <p:spPr bwMode="auto">
            <a:xfrm>
              <a:off x="285" y="336"/>
              <a:ext cx="5184" cy="3408"/>
            </a:xfrm>
            <a:prstGeom prst="rect">
              <a:avLst/>
            </a:prstGeom>
            <a:noFill/>
            <a:ln w="9525">
              <a:solidFill>
                <a:schemeClr val="folHlink"/>
              </a:solidFill>
              <a:miter lim="800000"/>
              <a:headEnd/>
              <a:tailEnd/>
            </a:ln>
            <a:effectLst/>
          </p:spPr>
          <p:txBody>
            <a:bodyPr wrap="none" anchor="ctr"/>
            <a:lstStyle/>
            <a:p>
              <a:pPr algn="ctr" eaLnBrk="1" hangingPunct="1">
                <a:defRPr/>
              </a:pPr>
              <a:endParaRPr lang="en-US" sz="1800">
                <a:latin typeface="Times New Roman" pitchFamily="18" charset="0"/>
              </a:endParaRPr>
            </a:p>
          </p:txBody>
        </p:sp>
        <p:sp>
          <p:nvSpPr>
            <p:cNvPr id="7" name="Line 5">
              <a:extLst>
                <a:ext uri="{FF2B5EF4-FFF2-40B4-BE49-F238E27FC236}">
                  <a16:creationId xmlns:a16="http://schemas.microsoft.com/office/drawing/2014/main" id="{1A05270A-F98B-4DAB-9170-80F4C1B9BFE2}"/>
                </a:ext>
              </a:extLst>
            </p:cNvPr>
            <p:cNvSpPr>
              <a:spLocks noChangeShapeType="1"/>
            </p:cNvSpPr>
            <p:nvPr/>
          </p:nvSpPr>
          <p:spPr bwMode="auto">
            <a:xfrm>
              <a:off x="576" y="2256"/>
              <a:ext cx="4608" cy="0"/>
            </a:xfrm>
            <a:prstGeom prst="line">
              <a:avLst/>
            </a:prstGeom>
            <a:noFill/>
            <a:ln w="19050">
              <a:solidFill>
                <a:schemeClr val="accent2"/>
              </a:solidFill>
              <a:round/>
              <a:headEnd/>
              <a:tailEnd/>
            </a:ln>
            <a:effectLst/>
          </p:spPr>
          <p:txBody>
            <a:bodyPr wrap="none" anchor="ctr"/>
            <a:lstStyle/>
            <a:p>
              <a:pPr>
                <a:defRPr/>
              </a:pPr>
              <a:endParaRPr lang="en-US" sz="1800">
                <a:latin typeface="Arial" charset="0"/>
              </a:endParaRPr>
            </a:p>
          </p:txBody>
        </p:sp>
      </p:grpSp>
      <p:sp>
        <p:nvSpPr>
          <p:cNvPr id="110598" name="Rectangle 6"/>
          <p:cNvSpPr>
            <a:spLocks noGrp="1" noChangeArrowheads="1"/>
          </p:cNvSpPr>
          <p:nvPr>
            <p:ph type="ctrTitle"/>
          </p:nvPr>
        </p:nvSpPr>
        <p:spPr>
          <a:xfrm>
            <a:off x="1625600" y="838200"/>
            <a:ext cx="9042400" cy="2559050"/>
          </a:xfrm>
        </p:spPr>
        <p:txBody>
          <a:bodyPr anchorCtr="1"/>
          <a:lstStyle>
            <a:lvl1pPr algn="ctr">
              <a:defRPr sz="6200"/>
            </a:lvl1pPr>
          </a:lstStyle>
          <a:p>
            <a:r>
              <a:rPr lang="en-US"/>
              <a:t>Click to edit Master title style</a:t>
            </a:r>
          </a:p>
        </p:txBody>
      </p:sp>
      <p:sp>
        <p:nvSpPr>
          <p:cNvPr id="110599" name="Rectangle 7"/>
          <p:cNvSpPr>
            <a:spLocks noGrp="1" noChangeArrowheads="1"/>
          </p:cNvSpPr>
          <p:nvPr>
            <p:ph type="subTitle" idx="1"/>
          </p:nvPr>
        </p:nvSpPr>
        <p:spPr>
          <a:xfrm>
            <a:off x="1828800" y="3733800"/>
            <a:ext cx="8534400" cy="1873250"/>
          </a:xfrm>
        </p:spPr>
        <p:txBody>
          <a:bodyPr/>
          <a:lstStyle>
            <a:lvl1pPr marL="0" indent="0" algn="ctr">
              <a:buFont typeface="Wingdings" pitchFamily="2" charset="2"/>
              <a:buNone/>
              <a:defRPr sz="3000"/>
            </a:lvl1pPr>
          </a:lstStyle>
          <a:p>
            <a:r>
              <a:rPr lang="en-US"/>
              <a:t>Click to edit Master subtitle style</a:t>
            </a:r>
          </a:p>
        </p:txBody>
      </p:sp>
      <p:sp>
        <p:nvSpPr>
          <p:cNvPr id="8" name="Rectangle 8">
            <a:extLst>
              <a:ext uri="{FF2B5EF4-FFF2-40B4-BE49-F238E27FC236}">
                <a16:creationId xmlns:a16="http://schemas.microsoft.com/office/drawing/2014/main" id="{885F516A-C4A8-4E9F-A538-BAA1E002DB12}"/>
              </a:ext>
            </a:extLst>
          </p:cNvPr>
          <p:cNvSpPr>
            <a:spLocks noGrp="1" noChangeArrowheads="1"/>
          </p:cNvSpPr>
          <p:nvPr>
            <p:ph type="dt" sz="half" idx="10"/>
          </p:nvPr>
        </p:nvSpPr>
        <p:spPr>
          <a:xfrm>
            <a:off x="715434" y="6248400"/>
            <a:ext cx="2738967" cy="457200"/>
          </a:xfrm>
        </p:spPr>
        <p:txBody>
          <a:bodyPr/>
          <a:lstStyle>
            <a:lvl1pPr>
              <a:defRPr smtClean="0"/>
            </a:lvl1pPr>
          </a:lstStyle>
          <a:p>
            <a:pPr>
              <a:defRPr/>
            </a:pPr>
            <a:endParaRPr lang="en-US"/>
          </a:p>
        </p:txBody>
      </p:sp>
      <p:sp>
        <p:nvSpPr>
          <p:cNvPr id="9" name="Rectangle 9">
            <a:extLst>
              <a:ext uri="{FF2B5EF4-FFF2-40B4-BE49-F238E27FC236}">
                <a16:creationId xmlns:a16="http://schemas.microsoft.com/office/drawing/2014/main" id="{C925A6F8-6D68-4DBB-904C-0AEA25247BF9}"/>
              </a:ext>
            </a:extLst>
          </p:cNvPr>
          <p:cNvSpPr>
            <a:spLocks noGrp="1" noChangeArrowheads="1"/>
          </p:cNvSpPr>
          <p:nvPr>
            <p:ph type="ftr" sz="quarter" idx="11"/>
          </p:nvPr>
        </p:nvSpPr>
        <p:spPr>
          <a:xfrm>
            <a:off x="4334934" y="6248400"/>
            <a:ext cx="3850217" cy="457200"/>
          </a:xfrm>
        </p:spPr>
        <p:txBody>
          <a:bodyPr/>
          <a:lstStyle>
            <a:lvl1pPr>
              <a:defRPr smtClean="0"/>
            </a:lvl1pPr>
          </a:lstStyle>
          <a:p>
            <a:pPr>
              <a:defRPr/>
            </a:pPr>
            <a:endParaRPr lang="en-US"/>
          </a:p>
        </p:txBody>
      </p:sp>
      <p:sp>
        <p:nvSpPr>
          <p:cNvPr id="10" name="Rectangle 10">
            <a:extLst>
              <a:ext uri="{FF2B5EF4-FFF2-40B4-BE49-F238E27FC236}">
                <a16:creationId xmlns:a16="http://schemas.microsoft.com/office/drawing/2014/main" id="{D826B354-AC10-4817-B278-99FD6AF0B6C8}"/>
              </a:ext>
            </a:extLst>
          </p:cNvPr>
          <p:cNvSpPr>
            <a:spLocks noGrp="1" noChangeArrowheads="1"/>
          </p:cNvSpPr>
          <p:nvPr>
            <p:ph type="sldNum" sz="quarter" idx="12"/>
          </p:nvPr>
        </p:nvSpPr>
        <p:spPr>
          <a:xfrm>
            <a:off x="9050867" y="6257925"/>
            <a:ext cx="2540000" cy="457200"/>
          </a:xfrm>
        </p:spPr>
        <p:txBody>
          <a:bodyPr/>
          <a:lstStyle>
            <a:lvl1pPr>
              <a:defRPr/>
            </a:lvl1pPr>
          </a:lstStyle>
          <a:p>
            <a:fld id="{0413BDCA-078F-4E6D-AE6D-04557BFAE177}" type="slidenum">
              <a:rPr lang="en-US" altLang="en-US"/>
              <a:pPr/>
              <a:t>‹#›</a:t>
            </a:fld>
            <a:endParaRPr lang="en-US" altLang="en-US"/>
          </a:p>
        </p:txBody>
      </p:sp>
    </p:spTree>
    <p:extLst>
      <p:ext uri="{BB962C8B-B14F-4D97-AF65-F5344CB8AC3E}">
        <p14:creationId xmlns:p14="http://schemas.microsoft.com/office/powerpoint/2010/main" val="621154538"/>
      </p:ext>
    </p:extLst>
  </p:cSld>
  <p:clrMapOvr>
    <a:masterClrMapping/>
  </p:clrMapOvr>
  <p:transition spd="slow">
    <p:rand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7AF402AE-E758-4B87-950C-3F365B1A77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94736BCC-58E9-41CB-BAEF-CBEA9FFC50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4C0FD780-1D8E-4C09-8D10-972FC0339538}"/>
              </a:ext>
            </a:extLst>
          </p:cNvPr>
          <p:cNvSpPr>
            <a:spLocks noGrp="1" noChangeArrowheads="1"/>
          </p:cNvSpPr>
          <p:nvPr>
            <p:ph type="sldNum" sz="quarter" idx="12"/>
          </p:nvPr>
        </p:nvSpPr>
        <p:spPr>
          <a:ln/>
        </p:spPr>
        <p:txBody>
          <a:bodyPr/>
          <a:lstStyle>
            <a:lvl1pPr>
              <a:defRPr/>
            </a:lvl1pPr>
          </a:lstStyle>
          <a:p>
            <a:fld id="{813B9C3F-A302-4FFE-824F-D85B5F281FF1}" type="slidenum">
              <a:rPr lang="en-US" altLang="en-US"/>
              <a:pPr/>
              <a:t>‹#›</a:t>
            </a:fld>
            <a:endParaRPr lang="en-US" altLang="en-US"/>
          </a:p>
        </p:txBody>
      </p:sp>
    </p:spTree>
    <p:extLst>
      <p:ext uri="{BB962C8B-B14F-4D97-AF65-F5344CB8AC3E}">
        <p14:creationId xmlns:p14="http://schemas.microsoft.com/office/powerpoint/2010/main" val="771797373"/>
      </p:ext>
    </p:extLst>
  </p:cSld>
  <p:clrMapOvr>
    <a:masterClrMapping/>
  </p:clrMapOvr>
  <p:transition spd="slow">
    <p:rand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a:extLst>
              <a:ext uri="{FF2B5EF4-FFF2-40B4-BE49-F238E27FC236}">
                <a16:creationId xmlns:a16="http://schemas.microsoft.com/office/drawing/2014/main" id="{F6ECFE5E-8DA2-4DB8-9146-19F2D27FC82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55AB63A7-8BFA-44BD-B9F8-FF9D637C207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B6B03260-A4D2-48BF-8A4F-4791788CCAFB}"/>
              </a:ext>
            </a:extLst>
          </p:cNvPr>
          <p:cNvSpPr>
            <a:spLocks noGrp="1" noChangeArrowheads="1"/>
          </p:cNvSpPr>
          <p:nvPr>
            <p:ph type="sldNum" sz="quarter" idx="12"/>
          </p:nvPr>
        </p:nvSpPr>
        <p:spPr>
          <a:ln/>
        </p:spPr>
        <p:txBody>
          <a:bodyPr/>
          <a:lstStyle>
            <a:lvl1pPr>
              <a:defRPr/>
            </a:lvl1pPr>
          </a:lstStyle>
          <a:p>
            <a:fld id="{67992C27-EDAF-4D1C-AE1A-A33419DA180E}" type="slidenum">
              <a:rPr lang="en-US" altLang="en-US"/>
              <a:pPr/>
              <a:t>‹#›</a:t>
            </a:fld>
            <a:endParaRPr lang="en-US" altLang="en-US"/>
          </a:p>
        </p:txBody>
      </p:sp>
    </p:spTree>
    <p:extLst>
      <p:ext uri="{BB962C8B-B14F-4D97-AF65-F5344CB8AC3E}">
        <p14:creationId xmlns:p14="http://schemas.microsoft.com/office/powerpoint/2010/main" val="2881736315"/>
      </p:ext>
    </p:extLst>
  </p:cSld>
  <p:clrMapOvr>
    <a:masterClrMapping/>
  </p:clrMapOvr>
  <p:transition spd="slow">
    <p:rand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11200" y="1828800"/>
            <a:ext cx="5334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828800"/>
            <a:ext cx="53340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63B5EEEB-6F8B-4054-824D-DB984629AF5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2D56BF62-306C-42C0-AC67-903BBEE1514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497C2B47-CD89-424E-92A6-6DE7737EC522}"/>
              </a:ext>
            </a:extLst>
          </p:cNvPr>
          <p:cNvSpPr>
            <a:spLocks noGrp="1" noChangeArrowheads="1"/>
          </p:cNvSpPr>
          <p:nvPr>
            <p:ph type="sldNum" sz="quarter" idx="12"/>
          </p:nvPr>
        </p:nvSpPr>
        <p:spPr>
          <a:ln/>
        </p:spPr>
        <p:txBody>
          <a:bodyPr/>
          <a:lstStyle>
            <a:lvl1pPr>
              <a:defRPr/>
            </a:lvl1pPr>
          </a:lstStyle>
          <a:p>
            <a:fld id="{65385BC6-F6D4-4F5A-BC60-69B1CC69CC66}" type="slidenum">
              <a:rPr lang="en-US" altLang="en-US"/>
              <a:pPr/>
              <a:t>‹#›</a:t>
            </a:fld>
            <a:endParaRPr lang="en-US" altLang="en-US"/>
          </a:p>
        </p:txBody>
      </p:sp>
    </p:spTree>
    <p:extLst>
      <p:ext uri="{BB962C8B-B14F-4D97-AF65-F5344CB8AC3E}">
        <p14:creationId xmlns:p14="http://schemas.microsoft.com/office/powerpoint/2010/main" val="1839719166"/>
      </p:ext>
    </p:extLst>
  </p:cSld>
  <p:clrMapOvr>
    <a:masterClrMapping/>
  </p:clrMapOvr>
  <p:transition spd="slow">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EE8F371-E955-407F-BBC2-5EACBD3D7290}" type="datetimeFigureOut">
              <a:rPr lang="en-US" smtClean="0"/>
              <a:pPr/>
              <a:t>10/3/2019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7B91FD-F92C-48EF-8565-8ECAFC68A245}" type="slidenum">
              <a:rPr lang="en-US" smtClean="0"/>
              <a:pPr/>
              <a:t>‹#›</a:t>
            </a:fld>
            <a:endParaRPr lang="en-US"/>
          </a:p>
        </p:txBody>
      </p:sp>
    </p:spTree>
    <p:extLst>
      <p:ext uri="{BB962C8B-B14F-4D97-AF65-F5344CB8AC3E}">
        <p14:creationId xmlns:p14="http://schemas.microsoft.com/office/powerpoint/2010/main" val="21219578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a:extLst>
              <a:ext uri="{FF2B5EF4-FFF2-40B4-BE49-F238E27FC236}">
                <a16:creationId xmlns:a16="http://schemas.microsoft.com/office/drawing/2014/main" id="{5210B77A-26D4-4B73-B247-A8E878B1EB0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9">
            <a:extLst>
              <a:ext uri="{FF2B5EF4-FFF2-40B4-BE49-F238E27FC236}">
                <a16:creationId xmlns:a16="http://schemas.microsoft.com/office/drawing/2014/main" id="{DED0272C-6637-4F9F-93EF-83B8450EA0B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10">
            <a:extLst>
              <a:ext uri="{FF2B5EF4-FFF2-40B4-BE49-F238E27FC236}">
                <a16:creationId xmlns:a16="http://schemas.microsoft.com/office/drawing/2014/main" id="{21A0B272-8C9F-479E-8BB9-DD3CE8035B51}"/>
              </a:ext>
            </a:extLst>
          </p:cNvPr>
          <p:cNvSpPr>
            <a:spLocks noGrp="1" noChangeArrowheads="1"/>
          </p:cNvSpPr>
          <p:nvPr>
            <p:ph type="sldNum" sz="quarter" idx="12"/>
          </p:nvPr>
        </p:nvSpPr>
        <p:spPr>
          <a:ln/>
        </p:spPr>
        <p:txBody>
          <a:bodyPr/>
          <a:lstStyle>
            <a:lvl1pPr>
              <a:defRPr/>
            </a:lvl1pPr>
          </a:lstStyle>
          <a:p>
            <a:fld id="{8192BC13-C1BF-441C-9FF8-CA6E3719A32B}" type="slidenum">
              <a:rPr lang="en-US" altLang="en-US"/>
              <a:pPr/>
              <a:t>‹#›</a:t>
            </a:fld>
            <a:endParaRPr lang="en-US" altLang="en-US"/>
          </a:p>
        </p:txBody>
      </p:sp>
    </p:spTree>
    <p:extLst>
      <p:ext uri="{BB962C8B-B14F-4D97-AF65-F5344CB8AC3E}">
        <p14:creationId xmlns:p14="http://schemas.microsoft.com/office/powerpoint/2010/main" val="516852410"/>
      </p:ext>
    </p:extLst>
  </p:cSld>
  <p:clrMapOvr>
    <a:masterClrMapping/>
  </p:clrMapOvr>
  <p:transition spd="slow">
    <p:rand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a:extLst>
              <a:ext uri="{FF2B5EF4-FFF2-40B4-BE49-F238E27FC236}">
                <a16:creationId xmlns:a16="http://schemas.microsoft.com/office/drawing/2014/main" id="{4DD78B7F-941C-4590-AB7E-264D8E64686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9">
            <a:extLst>
              <a:ext uri="{FF2B5EF4-FFF2-40B4-BE49-F238E27FC236}">
                <a16:creationId xmlns:a16="http://schemas.microsoft.com/office/drawing/2014/main" id="{14A1D72F-820B-4265-A94C-E01C9F5E1A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10">
            <a:extLst>
              <a:ext uri="{FF2B5EF4-FFF2-40B4-BE49-F238E27FC236}">
                <a16:creationId xmlns:a16="http://schemas.microsoft.com/office/drawing/2014/main" id="{4AB93FDA-B629-4E58-AB01-BF9ED9B376D8}"/>
              </a:ext>
            </a:extLst>
          </p:cNvPr>
          <p:cNvSpPr>
            <a:spLocks noGrp="1" noChangeArrowheads="1"/>
          </p:cNvSpPr>
          <p:nvPr>
            <p:ph type="sldNum" sz="quarter" idx="12"/>
          </p:nvPr>
        </p:nvSpPr>
        <p:spPr>
          <a:ln/>
        </p:spPr>
        <p:txBody>
          <a:bodyPr/>
          <a:lstStyle>
            <a:lvl1pPr>
              <a:defRPr/>
            </a:lvl1pPr>
          </a:lstStyle>
          <a:p>
            <a:fld id="{3B03EAE5-A207-49DD-84A5-F3E423B9AB96}" type="slidenum">
              <a:rPr lang="en-US" altLang="en-US"/>
              <a:pPr/>
              <a:t>‹#›</a:t>
            </a:fld>
            <a:endParaRPr lang="en-US" altLang="en-US"/>
          </a:p>
        </p:txBody>
      </p:sp>
    </p:spTree>
    <p:extLst>
      <p:ext uri="{BB962C8B-B14F-4D97-AF65-F5344CB8AC3E}">
        <p14:creationId xmlns:p14="http://schemas.microsoft.com/office/powerpoint/2010/main" val="1829176352"/>
      </p:ext>
    </p:extLst>
  </p:cSld>
  <p:clrMapOvr>
    <a:masterClrMapping/>
  </p:clrMapOvr>
  <p:transition spd="slow">
    <p:rand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DEA6EF8D-E6B5-4F13-AFE0-8D9C886C969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9">
            <a:extLst>
              <a:ext uri="{FF2B5EF4-FFF2-40B4-BE49-F238E27FC236}">
                <a16:creationId xmlns:a16="http://schemas.microsoft.com/office/drawing/2014/main" id="{8C42DD05-36ED-47B0-B0B7-89A63D77E76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10">
            <a:extLst>
              <a:ext uri="{FF2B5EF4-FFF2-40B4-BE49-F238E27FC236}">
                <a16:creationId xmlns:a16="http://schemas.microsoft.com/office/drawing/2014/main" id="{D29433B4-5650-4753-80F8-C638ABC492EE}"/>
              </a:ext>
            </a:extLst>
          </p:cNvPr>
          <p:cNvSpPr>
            <a:spLocks noGrp="1" noChangeArrowheads="1"/>
          </p:cNvSpPr>
          <p:nvPr>
            <p:ph type="sldNum" sz="quarter" idx="12"/>
          </p:nvPr>
        </p:nvSpPr>
        <p:spPr>
          <a:ln/>
        </p:spPr>
        <p:txBody>
          <a:bodyPr/>
          <a:lstStyle>
            <a:lvl1pPr>
              <a:defRPr/>
            </a:lvl1pPr>
          </a:lstStyle>
          <a:p>
            <a:fld id="{0DA37225-7CE9-4504-B20D-05A82A4192FC}" type="slidenum">
              <a:rPr lang="en-US" altLang="en-US"/>
              <a:pPr/>
              <a:t>‹#›</a:t>
            </a:fld>
            <a:endParaRPr lang="en-US" altLang="en-US"/>
          </a:p>
        </p:txBody>
      </p:sp>
    </p:spTree>
    <p:extLst>
      <p:ext uri="{BB962C8B-B14F-4D97-AF65-F5344CB8AC3E}">
        <p14:creationId xmlns:p14="http://schemas.microsoft.com/office/powerpoint/2010/main" val="3134625058"/>
      </p:ext>
    </p:extLst>
  </p:cSld>
  <p:clrMapOvr>
    <a:masterClrMapping/>
  </p:clrMapOvr>
  <p:transition spd="slow">
    <p:rand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751942CA-FD33-41C0-829A-349C56CBE06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F76287FF-4F02-4218-84D7-F0639F92A82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4471F310-51EA-4A9E-ABEF-0EB3FA3712FA}"/>
              </a:ext>
            </a:extLst>
          </p:cNvPr>
          <p:cNvSpPr>
            <a:spLocks noGrp="1" noChangeArrowheads="1"/>
          </p:cNvSpPr>
          <p:nvPr>
            <p:ph type="sldNum" sz="quarter" idx="12"/>
          </p:nvPr>
        </p:nvSpPr>
        <p:spPr>
          <a:ln/>
        </p:spPr>
        <p:txBody>
          <a:bodyPr/>
          <a:lstStyle>
            <a:lvl1pPr>
              <a:defRPr/>
            </a:lvl1pPr>
          </a:lstStyle>
          <a:p>
            <a:fld id="{191D9929-5123-42A4-9993-3E4AF91BE6FB}" type="slidenum">
              <a:rPr lang="en-US" altLang="en-US"/>
              <a:pPr/>
              <a:t>‹#›</a:t>
            </a:fld>
            <a:endParaRPr lang="en-US" altLang="en-US"/>
          </a:p>
        </p:txBody>
      </p:sp>
    </p:spTree>
    <p:extLst>
      <p:ext uri="{BB962C8B-B14F-4D97-AF65-F5344CB8AC3E}">
        <p14:creationId xmlns:p14="http://schemas.microsoft.com/office/powerpoint/2010/main" val="3699602846"/>
      </p:ext>
    </p:extLst>
  </p:cSld>
  <p:clrMapOvr>
    <a:masterClrMapping/>
  </p:clrMapOvr>
  <p:transition spd="slow">
    <p:rand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a:extLst>
              <a:ext uri="{FF2B5EF4-FFF2-40B4-BE49-F238E27FC236}">
                <a16:creationId xmlns:a16="http://schemas.microsoft.com/office/drawing/2014/main" id="{BEDD8C44-99AC-4946-9213-1019830BA9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E51E8ABD-2090-47C2-90D1-C16B9E37C2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94F6E1A8-6050-48E4-A1F0-030AC95C9FE5}"/>
              </a:ext>
            </a:extLst>
          </p:cNvPr>
          <p:cNvSpPr>
            <a:spLocks noGrp="1" noChangeArrowheads="1"/>
          </p:cNvSpPr>
          <p:nvPr>
            <p:ph type="sldNum" sz="quarter" idx="12"/>
          </p:nvPr>
        </p:nvSpPr>
        <p:spPr>
          <a:ln/>
        </p:spPr>
        <p:txBody>
          <a:bodyPr/>
          <a:lstStyle>
            <a:lvl1pPr>
              <a:defRPr/>
            </a:lvl1pPr>
          </a:lstStyle>
          <a:p>
            <a:fld id="{1A608CE2-2FDD-4314-9255-4B2ECECA75B8}" type="slidenum">
              <a:rPr lang="en-US" altLang="en-US"/>
              <a:pPr/>
              <a:t>‹#›</a:t>
            </a:fld>
            <a:endParaRPr lang="en-US" altLang="en-US"/>
          </a:p>
        </p:txBody>
      </p:sp>
    </p:spTree>
    <p:extLst>
      <p:ext uri="{BB962C8B-B14F-4D97-AF65-F5344CB8AC3E}">
        <p14:creationId xmlns:p14="http://schemas.microsoft.com/office/powerpoint/2010/main" val="909737020"/>
      </p:ext>
    </p:extLst>
  </p:cSld>
  <p:clrMapOvr>
    <a:masterClrMapping/>
  </p:clrMapOvr>
  <p:transition spd="slow">
    <p:rand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D9FD18AD-748F-4D02-ACD9-033FD4FE3B0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36833CDC-EA60-45F6-A78E-CA8C1A2F0B8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DE20643A-7850-4380-8254-0F2EC2F8D49E}"/>
              </a:ext>
            </a:extLst>
          </p:cNvPr>
          <p:cNvSpPr>
            <a:spLocks noGrp="1" noChangeArrowheads="1"/>
          </p:cNvSpPr>
          <p:nvPr>
            <p:ph type="sldNum" sz="quarter" idx="12"/>
          </p:nvPr>
        </p:nvSpPr>
        <p:spPr>
          <a:ln/>
        </p:spPr>
        <p:txBody>
          <a:bodyPr/>
          <a:lstStyle>
            <a:lvl1pPr>
              <a:defRPr/>
            </a:lvl1pPr>
          </a:lstStyle>
          <a:p>
            <a:fld id="{BC64F086-A4AB-4400-B9EE-FFF06175C624}" type="slidenum">
              <a:rPr lang="en-US" altLang="en-US"/>
              <a:pPr/>
              <a:t>‹#›</a:t>
            </a:fld>
            <a:endParaRPr lang="en-US" altLang="en-US"/>
          </a:p>
        </p:txBody>
      </p:sp>
    </p:spTree>
    <p:extLst>
      <p:ext uri="{BB962C8B-B14F-4D97-AF65-F5344CB8AC3E}">
        <p14:creationId xmlns:p14="http://schemas.microsoft.com/office/powerpoint/2010/main" val="3768981224"/>
      </p:ext>
    </p:extLst>
  </p:cSld>
  <p:clrMapOvr>
    <a:masterClrMapping/>
  </p:clrMapOvr>
  <p:transition spd="slow">
    <p:rand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4600" y="473076"/>
            <a:ext cx="271780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11200" y="473076"/>
            <a:ext cx="795020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a:extLst>
              <a:ext uri="{FF2B5EF4-FFF2-40B4-BE49-F238E27FC236}">
                <a16:creationId xmlns:a16="http://schemas.microsoft.com/office/drawing/2014/main" id="{C5021B20-B618-4536-955C-4EDD54ED095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9">
            <a:extLst>
              <a:ext uri="{FF2B5EF4-FFF2-40B4-BE49-F238E27FC236}">
                <a16:creationId xmlns:a16="http://schemas.microsoft.com/office/drawing/2014/main" id="{DD202AC5-9BC0-48D6-91E8-1E4DBD87C0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10">
            <a:extLst>
              <a:ext uri="{FF2B5EF4-FFF2-40B4-BE49-F238E27FC236}">
                <a16:creationId xmlns:a16="http://schemas.microsoft.com/office/drawing/2014/main" id="{00C9890F-DA87-40F8-9158-E844E20F3738}"/>
              </a:ext>
            </a:extLst>
          </p:cNvPr>
          <p:cNvSpPr>
            <a:spLocks noGrp="1" noChangeArrowheads="1"/>
          </p:cNvSpPr>
          <p:nvPr>
            <p:ph type="sldNum" sz="quarter" idx="12"/>
          </p:nvPr>
        </p:nvSpPr>
        <p:spPr>
          <a:ln/>
        </p:spPr>
        <p:txBody>
          <a:bodyPr/>
          <a:lstStyle>
            <a:lvl1pPr>
              <a:defRPr/>
            </a:lvl1pPr>
          </a:lstStyle>
          <a:p>
            <a:fld id="{37385869-44F1-468A-A84D-BD0FCF62F4C2}" type="slidenum">
              <a:rPr lang="en-US" altLang="en-US"/>
              <a:pPr/>
              <a:t>‹#›</a:t>
            </a:fld>
            <a:endParaRPr lang="en-US" altLang="en-US"/>
          </a:p>
        </p:txBody>
      </p:sp>
    </p:spTree>
    <p:extLst>
      <p:ext uri="{BB962C8B-B14F-4D97-AF65-F5344CB8AC3E}">
        <p14:creationId xmlns:p14="http://schemas.microsoft.com/office/powerpoint/2010/main" val="2566113322"/>
      </p:ext>
    </p:extLst>
  </p:cSld>
  <p:clrMapOvr>
    <a:masterClrMapping/>
  </p:clrMapOvr>
  <p:transition spd="slow">
    <p:rand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711200" y="473075"/>
            <a:ext cx="10871200" cy="1143000"/>
          </a:xfrm>
        </p:spPr>
        <p:txBody>
          <a:bodyPr/>
          <a:lstStyle/>
          <a:p>
            <a:r>
              <a:rPr lang="en-US"/>
              <a:t>Click to edit Master title style</a:t>
            </a:r>
          </a:p>
        </p:txBody>
      </p:sp>
      <p:sp>
        <p:nvSpPr>
          <p:cNvPr id="3" name="Text Placeholder 2"/>
          <p:cNvSpPr>
            <a:spLocks noGrp="1"/>
          </p:cNvSpPr>
          <p:nvPr>
            <p:ph type="body" sz="half" idx="1"/>
          </p:nvPr>
        </p:nvSpPr>
        <p:spPr>
          <a:xfrm>
            <a:off x="7112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248400" y="1828800"/>
            <a:ext cx="5334000" cy="4038600"/>
          </a:xfrm>
        </p:spPr>
        <p:txBody>
          <a:bodyPr/>
          <a:lstStyle/>
          <a:p>
            <a:pPr lvl="0"/>
            <a:endParaRPr lang="en-US" noProof="0"/>
          </a:p>
        </p:txBody>
      </p:sp>
      <p:sp>
        <p:nvSpPr>
          <p:cNvPr id="5" name="Rectangle 8">
            <a:extLst>
              <a:ext uri="{FF2B5EF4-FFF2-40B4-BE49-F238E27FC236}">
                <a16:creationId xmlns:a16="http://schemas.microsoft.com/office/drawing/2014/main" id="{637040D4-356B-401C-B9E6-C237F60C3C0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78CEF51C-C6AE-4385-9757-59BD238AC2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21C06CB5-ACFA-4A67-B9CA-571DB12ABEAC}"/>
              </a:ext>
            </a:extLst>
          </p:cNvPr>
          <p:cNvSpPr>
            <a:spLocks noGrp="1" noChangeArrowheads="1"/>
          </p:cNvSpPr>
          <p:nvPr>
            <p:ph type="sldNum" sz="quarter" idx="12"/>
          </p:nvPr>
        </p:nvSpPr>
        <p:spPr>
          <a:ln/>
        </p:spPr>
        <p:txBody>
          <a:bodyPr/>
          <a:lstStyle>
            <a:lvl1pPr>
              <a:defRPr/>
            </a:lvl1pPr>
          </a:lstStyle>
          <a:p>
            <a:fld id="{34D494F7-34B5-4D55-A164-0E3D42DF44AF}" type="slidenum">
              <a:rPr lang="en-US" altLang="en-US"/>
              <a:pPr/>
              <a:t>‹#›</a:t>
            </a:fld>
            <a:endParaRPr lang="en-US" altLang="en-US"/>
          </a:p>
        </p:txBody>
      </p:sp>
    </p:spTree>
    <p:extLst>
      <p:ext uri="{BB962C8B-B14F-4D97-AF65-F5344CB8AC3E}">
        <p14:creationId xmlns:p14="http://schemas.microsoft.com/office/powerpoint/2010/main" val="1290471090"/>
      </p:ext>
    </p:extLst>
  </p:cSld>
  <p:clrMapOvr>
    <a:masterClrMapping/>
  </p:clrMapOvr>
  <p:transition spd="slow">
    <p:rand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11200" y="473075"/>
            <a:ext cx="10871200" cy="1143000"/>
          </a:xfrm>
        </p:spPr>
        <p:txBody>
          <a:bodyPr/>
          <a:lstStyle/>
          <a:p>
            <a:r>
              <a:rPr lang="en-US"/>
              <a:t>Click to edit Master title style</a:t>
            </a:r>
          </a:p>
        </p:txBody>
      </p:sp>
      <p:sp>
        <p:nvSpPr>
          <p:cNvPr id="3" name="Text Placeholder 2"/>
          <p:cNvSpPr>
            <a:spLocks noGrp="1"/>
          </p:cNvSpPr>
          <p:nvPr>
            <p:ph type="body" sz="half" idx="1"/>
          </p:nvPr>
        </p:nvSpPr>
        <p:spPr>
          <a:xfrm>
            <a:off x="7112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484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045ACCBD-277D-4BA3-9208-EC489A43FDB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067AA91E-CB7F-4170-BFC3-7D3146F85CD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24AD567C-9ABB-4A2C-9867-BD21DCF9E48A}"/>
              </a:ext>
            </a:extLst>
          </p:cNvPr>
          <p:cNvSpPr>
            <a:spLocks noGrp="1" noChangeArrowheads="1"/>
          </p:cNvSpPr>
          <p:nvPr>
            <p:ph type="sldNum" sz="quarter" idx="12"/>
          </p:nvPr>
        </p:nvSpPr>
        <p:spPr>
          <a:ln/>
        </p:spPr>
        <p:txBody>
          <a:bodyPr/>
          <a:lstStyle>
            <a:lvl1pPr>
              <a:defRPr/>
            </a:lvl1pPr>
          </a:lstStyle>
          <a:p>
            <a:fld id="{F5BE1A98-F410-4B10-8A8A-5463AC15C157}" type="slidenum">
              <a:rPr lang="en-US" altLang="en-US"/>
              <a:pPr/>
              <a:t>‹#›</a:t>
            </a:fld>
            <a:endParaRPr lang="en-US" altLang="en-US"/>
          </a:p>
        </p:txBody>
      </p:sp>
    </p:spTree>
    <p:extLst>
      <p:ext uri="{BB962C8B-B14F-4D97-AF65-F5344CB8AC3E}">
        <p14:creationId xmlns:p14="http://schemas.microsoft.com/office/powerpoint/2010/main" val="3432028489"/>
      </p:ext>
    </p:extLst>
  </p:cSld>
  <p:clrMapOvr>
    <a:masterClrMapping/>
  </p:clrMapOvr>
  <p:transition spd="slow">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EE8F371-E955-407F-BBC2-5EACBD3D7290}" type="datetimeFigureOut">
              <a:rPr lang="en-US" smtClean="0"/>
              <a:pPr/>
              <a:t>10/3/2019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7B91FD-F92C-48EF-8565-8ECAFC68A245}" type="slidenum">
              <a:rPr lang="en-US" smtClean="0"/>
              <a:pPr/>
              <a:t>‹#›</a:t>
            </a:fld>
            <a:endParaRPr lang="en-US"/>
          </a:p>
        </p:txBody>
      </p:sp>
    </p:spTree>
    <p:extLst>
      <p:ext uri="{BB962C8B-B14F-4D97-AF65-F5344CB8AC3E}">
        <p14:creationId xmlns:p14="http://schemas.microsoft.com/office/powerpoint/2010/main" val="1426111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EE8F371-E955-407F-BBC2-5EACBD3D7290}" type="datetimeFigureOut">
              <a:rPr lang="en-US" smtClean="0"/>
              <a:pPr/>
              <a:t>10/3/2019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7B91FD-F92C-48EF-8565-8ECAFC68A245}" type="slidenum">
              <a:rPr lang="en-US" smtClean="0"/>
              <a:pPr/>
              <a:t>‹#›</a:t>
            </a:fld>
            <a:endParaRPr lang="en-US"/>
          </a:p>
        </p:txBody>
      </p:sp>
    </p:spTree>
    <p:extLst>
      <p:ext uri="{BB962C8B-B14F-4D97-AF65-F5344CB8AC3E}">
        <p14:creationId xmlns:p14="http://schemas.microsoft.com/office/powerpoint/2010/main" val="13794389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EE8F371-E955-407F-BBC2-5EACBD3D7290}" type="datetimeFigureOut">
              <a:rPr lang="en-US" smtClean="0"/>
              <a:pPr/>
              <a:t>10/3/2019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7B91FD-F92C-48EF-8565-8ECAFC68A245}" type="slidenum">
              <a:rPr lang="en-US" smtClean="0"/>
              <a:pPr/>
              <a:t>‹#›</a:t>
            </a:fld>
            <a:endParaRPr lang="en-US"/>
          </a:p>
        </p:txBody>
      </p:sp>
    </p:spTree>
    <p:extLst>
      <p:ext uri="{BB962C8B-B14F-4D97-AF65-F5344CB8AC3E}">
        <p14:creationId xmlns:p14="http://schemas.microsoft.com/office/powerpoint/2010/main" val="985215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E8F371-E955-407F-BBC2-5EACBD3D7290}" type="datetimeFigureOut">
              <a:rPr lang="en-US" smtClean="0"/>
              <a:pPr/>
              <a:t>10/3/2019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7B91FD-F92C-48EF-8565-8ECAFC68A245}" type="slidenum">
              <a:rPr lang="en-US" smtClean="0"/>
              <a:pPr/>
              <a:t>‹#›</a:t>
            </a:fld>
            <a:endParaRPr lang="en-US"/>
          </a:p>
        </p:txBody>
      </p:sp>
    </p:spTree>
    <p:extLst>
      <p:ext uri="{BB962C8B-B14F-4D97-AF65-F5344CB8AC3E}">
        <p14:creationId xmlns:p14="http://schemas.microsoft.com/office/powerpoint/2010/main" val="39983422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E8F371-E955-407F-BBC2-5EACBD3D7290}" type="datetimeFigureOut">
              <a:rPr lang="en-US" smtClean="0"/>
              <a:pPr/>
              <a:t>10/3/2019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7B91FD-F92C-48EF-8565-8ECAFC68A245}" type="slidenum">
              <a:rPr lang="en-US" smtClean="0"/>
              <a:pPr/>
              <a:t>‹#›</a:t>
            </a:fld>
            <a:endParaRPr lang="en-US"/>
          </a:p>
        </p:txBody>
      </p:sp>
    </p:spTree>
    <p:extLst>
      <p:ext uri="{BB962C8B-B14F-4D97-AF65-F5344CB8AC3E}">
        <p14:creationId xmlns:p14="http://schemas.microsoft.com/office/powerpoint/2010/main" val="4582006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EE8F371-E955-407F-BBC2-5EACBD3D7290}" type="datetimeFigureOut">
              <a:rPr lang="en-US" smtClean="0"/>
              <a:pPr/>
              <a:t>10/3/2019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7B91FD-F92C-48EF-8565-8ECAFC68A245}" type="slidenum">
              <a:rPr lang="en-US" smtClean="0"/>
              <a:pPr/>
              <a:t>‹#›</a:t>
            </a:fld>
            <a:endParaRPr lang="en-US"/>
          </a:p>
        </p:txBody>
      </p:sp>
    </p:spTree>
    <p:extLst>
      <p:ext uri="{BB962C8B-B14F-4D97-AF65-F5344CB8AC3E}">
        <p14:creationId xmlns:p14="http://schemas.microsoft.com/office/powerpoint/2010/main" val="3419337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E8F371-E955-407F-BBC2-5EACBD3D7290}" type="datetimeFigureOut">
              <a:rPr lang="en-US" smtClean="0"/>
              <a:pPr/>
              <a:t>10/3/2019</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7B91FD-F92C-48EF-8565-8ECAFC68A245}" type="slidenum">
              <a:rPr lang="en-US" smtClean="0"/>
              <a:pPr/>
              <a:t>‹#›</a:t>
            </a:fld>
            <a:endParaRPr lang="en-US"/>
          </a:p>
        </p:txBody>
      </p:sp>
    </p:spTree>
    <p:extLst>
      <p:ext uri="{BB962C8B-B14F-4D97-AF65-F5344CB8AC3E}">
        <p14:creationId xmlns:p14="http://schemas.microsoft.com/office/powerpoint/2010/main" val="25407472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01E4E904-27F7-43A3-B504-2C9759F98763}"/>
              </a:ext>
            </a:extLst>
          </p:cNvPr>
          <p:cNvGrpSpPr>
            <a:grpSpLocks/>
          </p:cNvGrpSpPr>
          <p:nvPr/>
        </p:nvGrpSpPr>
        <p:grpSpPr bwMode="auto">
          <a:xfrm>
            <a:off x="914401" y="117475"/>
            <a:ext cx="11275484" cy="6738938"/>
            <a:chOff x="432" y="74"/>
            <a:chExt cx="5327" cy="4245"/>
          </a:xfrm>
        </p:grpSpPr>
        <p:sp>
          <p:nvSpPr>
            <p:cNvPr id="1032" name="Rectangle 3">
              <a:extLst>
                <a:ext uri="{FF2B5EF4-FFF2-40B4-BE49-F238E27FC236}">
                  <a16:creationId xmlns:a16="http://schemas.microsoft.com/office/drawing/2014/main" id="{CEC3CA35-6E48-4919-A2DA-D493FB1CC56A}"/>
                </a:ext>
              </a:extLst>
            </p:cNvPr>
            <p:cNvSpPr>
              <a:spLocks noChangeArrowheads="1"/>
            </p:cNvSpPr>
            <p:nvPr/>
          </p:nvSpPr>
          <p:spPr bwMode="invGray">
            <a:xfrm>
              <a:off x="432" y="4176"/>
              <a:ext cx="2208" cy="143"/>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grpSp>
          <p:nvGrpSpPr>
            <p:cNvPr id="1033" name="Group 4">
              <a:extLst>
                <a:ext uri="{FF2B5EF4-FFF2-40B4-BE49-F238E27FC236}">
                  <a16:creationId xmlns:a16="http://schemas.microsoft.com/office/drawing/2014/main" id="{70BD5CDF-D433-4CA1-8805-A1F9ABB06D04}"/>
                </a:ext>
              </a:extLst>
            </p:cNvPr>
            <p:cNvGrpSpPr>
              <a:grpSpLocks/>
            </p:cNvGrpSpPr>
            <p:nvPr/>
          </p:nvGrpSpPr>
          <p:grpSpPr bwMode="auto">
            <a:xfrm>
              <a:off x="2859" y="4250"/>
              <a:ext cx="2729" cy="41"/>
              <a:chOff x="2859" y="4250"/>
              <a:chExt cx="2729" cy="41"/>
            </a:xfrm>
          </p:grpSpPr>
          <p:sp>
            <p:nvSpPr>
              <p:cNvPr id="1038" name="Oval 5">
                <a:extLst>
                  <a:ext uri="{FF2B5EF4-FFF2-40B4-BE49-F238E27FC236}">
                    <a16:creationId xmlns:a16="http://schemas.microsoft.com/office/drawing/2014/main" id="{237899C9-AD8B-4AC2-88D6-1AB9D29018EC}"/>
                  </a:ext>
                </a:extLst>
              </p:cNvPr>
              <p:cNvSpPr>
                <a:spLocks noChangeArrowheads="1"/>
              </p:cNvSpPr>
              <p:nvPr/>
            </p:nvSpPr>
            <p:spPr bwMode="invGray">
              <a:xfrm>
                <a:off x="2859" y="4250"/>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sp>
            <p:nvSpPr>
              <p:cNvPr id="1039" name="Oval 6">
                <a:extLst>
                  <a:ext uri="{FF2B5EF4-FFF2-40B4-BE49-F238E27FC236}">
                    <a16:creationId xmlns:a16="http://schemas.microsoft.com/office/drawing/2014/main" id="{7739CDF1-2C74-4B9D-A00A-045D56C9FB74}"/>
                  </a:ext>
                </a:extLst>
              </p:cNvPr>
              <p:cNvSpPr>
                <a:spLocks noChangeArrowheads="1"/>
              </p:cNvSpPr>
              <p:nvPr/>
            </p:nvSpPr>
            <p:spPr bwMode="invGray">
              <a:xfrm>
                <a:off x="3243" y="4250"/>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sp>
            <p:nvSpPr>
              <p:cNvPr id="1040" name="Oval 7">
                <a:extLst>
                  <a:ext uri="{FF2B5EF4-FFF2-40B4-BE49-F238E27FC236}">
                    <a16:creationId xmlns:a16="http://schemas.microsoft.com/office/drawing/2014/main" id="{9B3A50F8-52BF-4CFD-9F7C-F1CAB6B8F5D6}"/>
                  </a:ext>
                </a:extLst>
              </p:cNvPr>
              <p:cNvSpPr>
                <a:spLocks noChangeArrowheads="1"/>
              </p:cNvSpPr>
              <p:nvPr/>
            </p:nvSpPr>
            <p:spPr bwMode="invGray">
              <a:xfrm>
                <a:off x="3627" y="4250"/>
                <a:ext cx="41"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sp>
            <p:nvSpPr>
              <p:cNvPr id="1041" name="Oval 8">
                <a:extLst>
                  <a:ext uri="{FF2B5EF4-FFF2-40B4-BE49-F238E27FC236}">
                    <a16:creationId xmlns:a16="http://schemas.microsoft.com/office/drawing/2014/main" id="{69483944-53D7-49E0-9097-D53E0F17F1DB}"/>
                  </a:ext>
                </a:extLst>
              </p:cNvPr>
              <p:cNvSpPr>
                <a:spLocks noChangeArrowheads="1"/>
              </p:cNvSpPr>
              <p:nvPr/>
            </p:nvSpPr>
            <p:spPr bwMode="invGray">
              <a:xfrm>
                <a:off x="4011" y="4250"/>
                <a:ext cx="41"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sp>
            <p:nvSpPr>
              <p:cNvPr id="1042" name="Oval 9">
                <a:extLst>
                  <a:ext uri="{FF2B5EF4-FFF2-40B4-BE49-F238E27FC236}">
                    <a16:creationId xmlns:a16="http://schemas.microsoft.com/office/drawing/2014/main" id="{DD6F56E0-5D45-4365-9CBB-B5CFACEE5E27}"/>
                  </a:ext>
                </a:extLst>
              </p:cNvPr>
              <p:cNvSpPr>
                <a:spLocks noChangeArrowheads="1"/>
              </p:cNvSpPr>
              <p:nvPr/>
            </p:nvSpPr>
            <p:spPr bwMode="invGray">
              <a:xfrm>
                <a:off x="4395" y="4250"/>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sp>
            <p:nvSpPr>
              <p:cNvPr id="1043" name="Oval 10">
                <a:extLst>
                  <a:ext uri="{FF2B5EF4-FFF2-40B4-BE49-F238E27FC236}">
                    <a16:creationId xmlns:a16="http://schemas.microsoft.com/office/drawing/2014/main" id="{E871E17D-5F0D-4ACC-BA3C-94A3E3EBB64D}"/>
                  </a:ext>
                </a:extLst>
              </p:cNvPr>
              <p:cNvSpPr>
                <a:spLocks noChangeArrowheads="1"/>
              </p:cNvSpPr>
              <p:nvPr/>
            </p:nvSpPr>
            <p:spPr bwMode="invGray">
              <a:xfrm>
                <a:off x="4779" y="4250"/>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sp>
            <p:nvSpPr>
              <p:cNvPr id="1044" name="Oval 11">
                <a:extLst>
                  <a:ext uri="{FF2B5EF4-FFF2-40B4-BE49-F238E27FC236}">
                    <a16:creationId xmlns:a16="http://schemas.microsoft.com/office/drawing/2014/main" id="{8D786A24-04E9-4B13-97A0-6DCC7D4B3473}"/>
                  </a:ext>
                </a:extLst>
              </p:cNvPr>
              <p:cNvSpPr>
                <a:spLocks noChangeArrowheads="1"/>
              </p:cNvSpPr>
              <p:nvPr/>
            </p:nvSpPr>
            <p:spPr bwMode="invGray">
              <a:xfrm>
                <a:off x="5163" y="4250"/>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sp>
            <p:nvSpPr>
              <p:cNvPr id="1045" name="Oval 12">
                <a:extLst>
                  <a:ext uri="{FF2B5EF4-FFF2-40B4-BE49-F238E27FC236}">
                    <a16:creationId xmlns:a16="http://schemas.microsoft.com/office/drawing/2014/main" id="{4293D5BC-339A-4EAC-BE39-441E54BE6AD3}"/>
                  </a:ext>
                </a:extLst>
              </p:cNvPr>
              <p:cNvSpPr>
                <a:spLocks noChangeArrowheads="1"/>
              </p:cNvSpPr>
              <p:nvPr/>
            </p:nvSpPr>
            <p:spPr bwMode="invGray">
              <a:xfrm>
                <a:off x="5547" y="4250"/>
                <a:ext cx="41"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grpSp>
        <p:sp>
          <p:nvSpPr>
            <p:cNvPr id="1034" name="Rectangle 13">
              <a:extLst>
                <a:ext uri="{FF2B5EF4-FFF2-40B4-BE49-F238E27FC236}">
                  <a16:creationId xmlns:a16="http://schemas.microsoft.com/office/drawing/2014/main" id="{7345C366-3490-45E1-8E59-1360A7C03791}"/>
                </a:ext>
              </a:extLst>
            </p:cNvPr>
            <p:cNvSpPr>
              <a:spLocks noChangeArrowheads="1"/>
            </p:cNvSpPr>
            <p:nvPr/>
          </p:nvSpPr>
          <p:spPr bwMode="invGray">
            <a:xfrm>
              <a:off x="480" y="480"/>
              <a:ext cx="5279" cy="480"/>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sp>
          <p:nvSpPr>
            <p:cNvPr id="1035" name="Oval 14">
              <a:extLst>
                <a:ext uri="{FF2B5EF4-FFF2-40B4-BE49-F238E27FC236}">
                  <a16:creationId xmlns:a16="http://schemas.microsoft.com/office/drawing/2014/main" id="{F332AB64-21E9-4534-AB20-03C4439AA152}"/>
                </a:ext>
              </a:extLst>
            </p:cNvPr>
            <p:cNvSpPr>
              <a:spLocks noChangeArrowheads="1"/>
            </p:cNvSpPr>
            <p:nvPr/>
          </p:nvSpPr>
          <p:spPr bwMode="invGray">
            <a:xfrm>
              <a:off x="507" y="74"/>
              <a:ext cx="42" cy="42"/>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sp>
          <p:nvSpPr>
            <p:cNvPr id="1036" name="Oval 15">
              <a:extLst>
                <a:ext uri="{FF2B5EF4-FFF2-40B4-BE49-F238E27FC236}">
                  <a16:creationId xmlns:a16="http://schemas.microsoft.com/office/drawing/2014/main" id="{844A7823-6134-4C0B-9623-9257BC9FA5BA}"/>
                </a:ext>
              </a:extLst>
            </p:cNvPr>
            <p:cNvSpPr>
              <a:spLocks noChangeArrowheads="1"/>
            </p:cNvSpPr>
            <p:nvPr/>
          </p:nvSpPr>
          <p:spPr bwMode="invGray">
            <a:xfrm>
              <a:off x="507" y="219"/>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sp>
          <p:nvSpPr>
            <p:cNvPr id="1037" name="Oval 16">
              <a:extLst>
                <a:ext uri="{FF2B5EF4-FFF2-40B4-BE49-F238E27FC236}">
                  <a16:creationId xmlns:a16="http://schemas.microsoft.com/office/drawing/2014/main" id="{8D263728-EC18-493C-8CD4-EA1622CF97B3}"/>
                </a:ext>
              </a:extLst>
            </p:cNvPr>
            <p:cNvSpPr>
              <a:spLocks noChangeArrowheads="1"/>
            </p:cNvSpPr>
            <p:nvPr/>
          </p:nvSpPr>
          <p:spPr bwMode="invGray">
            <a:xfrm>
              <a:off x="507" y="362"/>
              <a:ext cx="42" cy="41"/>
            </a:xfrm>
            <a:prstGeom prst="ellipse">
              <a:avLst/>
            </a:prstGeom>
            <a:solidFill>
              <a:schemeClr val="tx2"/>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Times New Roman" panose="02020603050405020304" pitchFamily="18" charset="0"/>
                </a:defRPr>
              </a:lvl1pPr>
              <a:lvl2pPr marL="742950" indent="-285750">
                <a:defRPr>
                  <a:solidFill>
                    <a:schemeClr val="tx1"/>
                  </a:solidFill>
                  <a:latin typeface="Times New Roman" panose="02020603050405020304" pitchFamily="18" charset="0"/>
                </a:defRPr>
              </a:lvl2pPr>
              <a:lvl3pPr marL="1143000" indent="-228600">
                <a:defRPr>
                  <a:solidFill>
                    <a:schemeClr val="tx1"/>
                  </a:solidFill>
                  <a:latin typeface="Times New Roman" panose="02020603050405020304" pitchFamily="18" charset="0"/>
                </a:defRPr>
              </a:lvl3pPr>
              <a:lvl4pPr marL="1600200" indent="-228600">
                <a:defRPr>
                  <a:solidFill>
                    <a:schemeClr val="tx1"/>
                  </a:solidFill>
                  <a:latin typeface="Times New Roman" panose="02020603050405020304" pitchFamily="18" charset="0"/>
                </a:defRPr>
              </a:lvl4pPr>
              <a:lvl5pPr marL="2057400" indent="-228600">
                <a:defRPr>
                  <a:solidFill>
                    <a:schemeClr val="tx1"/>
                  </a:solidFill>
                  <a:latin typeface="Times New Roman" panose="02020603050405020304" pitchFamily="18" charset="0"/>
                </a:defRPr>
              </a:lvl5pPr>
              <a:lvl6pPr marL="2514600" indent="-228600" eaLnBrk="0" fontAlgn="base" hangingPunct="0">
                <a:spcBef>
                  <a:spcPct val="0"/>
                </a:spcBef>
                <a:spcAft>
                  <a:spcPct val="0"/>
                </a:spcAft>
                <a:defRPr>
                  <a:solidFill>
                    <a:schemeClr val="tx1"/>
                  </a:solidFill>
                  <a:latin typeface="Times New Roman" panose="02020603050405020304" pitchFamily="18" charset="0"/>
                </a:defRPr>
              </a:lvl6pPr>
              <a:lvl7pPr marL="2971800" indent="-228600" eaLnBrk="0" fontAlgn="base" hangingPunct="0">
                <a:spcBef>
                  <a:spcPct val="0"/>
                </a:spcBef>
                <a:spcAft>
                  <a:spcPct val="0"/>
                </a:spcAft>
                <a:defRPr>
                  <a:solidFill>
                    <a:schemeClr val="tx1"/>
                  </a:solidFill>
                  <a:latin typeface="Times New Roman" panose="02020603050405020304" pitchFamily="18" charset="0"/>
                </a:defRPr>
              </a:lvl7pPr>
              <a:lvl8pPr marL="3429000" indent="-228600" eaLnBrk="0" fontAlgn="base" hangingPunct="0">
                <a:spcBef>
                  <a:spcPct val="0"/>
                </a:spcBef>
                <a:spcAft>
                  <a:spcPct val="0"/>
                </a:spcAft>
                <a:defRPr>
                  <a:solidFill>
                    <a:schemeClr val="tx1"/>
                  </a:solidFill>
                  <a:latin typeface="Times New Roman" panose="02020603050405020304" pitchFamily="18" charset="0"/>
                </a:defRPr>
              </a:lvl8pPr>
              <a:lvl9pPr marL="3886200" indent="-228600" eaLnBrk="0" fontAlgn="base" hangingPunct="0">
                <a:spcBef>
                  <a:spcPct val="0"/>
                </a:spcBef>
                <a:spcAft>
                  <a:spcPct val="0"/>
                </a:spcAft>
                <a:defRPr>
                  <a:solidFill>
                    <a:schemeClr val="tx1"/>
                  </a:solidFill>
                  <a:latin typeface="Times New Roman" panose="02020603050405020304" pitchFamily="18" charset="0"/>
                </a:defRPr>
              </a:lvl9pPr>
            </a:lstStyle>
            <a:p>
              <a:pPr>
                <a:defRPr/>
              </a:pPr>
              <a:endParaRPr lang="en-US" altLang="en-US" sz="1800"/>
            </a:p>
          </p:txBody>
        </p:sp>
      </p:grpSp>
      <p:sp>
        <p:nvSpPr>
          <p:cNvPr id="1027" name="Rectangle 17">
            <a:extLst>
              <a:ext uri="{FF2B5EF4-FFF2-40B4-BE49-F238E27FC236}">
                <a16:creationId xmlns:a16="http://schemas.microsoft.com/office/drawing/2014/main" id="{E806C3D6-C16A-4F0B-A36A-F997A129882E}"/>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ctr" anchorCtr="0" compatLnSpc="1">
            <a:prstTxWarp prst="textNoShape">
              <a:avLst/>
            </a:prstTxWarp>
          </a:bodyPr>
          <a:lstStyle/>
          <a:p>
            <a:pPr lvl="0"/>
            <a:r>
              <a:rPr lang="en-US" altLang="en-US"/>
              <a:t>Click to edit Master title style</a:t>
            </a:r>
          </a:p>
        </p:txBody>
      </p:sp>
      <p:sp>
        <p:nvSpPr>
          <p:cNvPr id="1028" name="Rectangle 18">
            <a:extLst>
              <a:ext uri="{FF2B5EF4-FFF2-40B4-BE49-F238E27FC236}">
                <a16:creationId xmlns:a16="http://schemas.microsoft.com/office/drawing/2014/main" id="{6AC71A1F-479C-4FD8-AC52-1A2C3DCF4836}"/>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2075" tIns="46038" rIns="92075" bIns="4603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067" name="Rectangle 19">
            <a:extLst>
              <a:ext uri="{FF2B5EF4-FFF2-40B4-BE49-F238E27FC236}">
                <a16:creationId xmlns:a16="http://schemas.microsoft.com/office/drawing/2014/main" id="{8F827FD2-1AF3-483D-8695-385045DECB4D}"/>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spcBef>
                <a:spcPct val="50000"/>
              </a:spcBef>
              <a:defRPr sz="1400"/>
            </a:lvl1pPr>
          </a:lstStyle>
          <a:p>
            <a:pPr>
              <a:defRPr/>
            </a:pPr>
            <a:endParaRPr lang="en-US"/>
          </a:p>
        </p:txBody>
      </p:sp>
      <p:sp>
        <p:nvSpPr>
          <p:cNvPr id="2068" name="Rectangle 20">
            <a:extLst>
              <a:ext uri="{FF2B5EF4-FFF2-40B4-BE49-F238E27FC236}">
                <a16:creationId xmlns:a16="http://schemas.microsoft.com/office/drawing/2014/main" id="{D52C5E4D-2555-4BCD-8DA8-E6B422C08607}"/>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ctr">
              <a:spcBef>
                <a:spcPct val="50000"/>
              </a:spcBef>
              <a:defRPr sz="1400"/>
            </a:lvl1pPr>
          </a:lstStyle>
          <a:p>
            <a:pPr>
              <a:defRPr/>
            </a:pPr>
            <a:endParaRPr lang="en-US"/>
          </a:p>
        </p:txBody>
      </p:sp>
      <p:sp>
        <p:nvSpPr>
          <p:cNvPr id="2069" name="Rectangle 21">
            <a:extLst>
              <a:ext uri="{FF2B5EF4-FFF2-40B4-BE49-F238E27FC236}">
                <a16:creationId xmlns:a16="http://schemas.microsoft.com/office/drawing/2014/main" id="{983E3442-DB5E-4D82-9B6A-333D4393A396}"/>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44EE43E1-4A25-4F5D-B5EF-B3F3EA8C9EB8}" type="slidenum">
              <a:rPr lang="en-US" altLang="en-US"/>
              <a:pPr>
                <a:defRPr/>
              </a:pPr>
              <a:t>‹#›</a:t>
            </a:fld>
            <a:endParaRPr lang="en-US" altLang="en-US"/>
          </a:p>
        </p:txBody>
      </p:sp>
    </p:spTree>
    <p:extLst>
      <p:ext uri="{BB962C8B-B14F-4D97-AF65-F5344CB8AC3E}">
        <p14:creationId xmlns:p14="http://schemas.microsoft.com/office/powerpoint/2010/main" val="3282787308"/>
      </p:ext>
    </p:extLst>
  </p:cSld>
  <p:clrMap bg1="dk2" tx1="lt1" bg2="dk1"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Lst>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defRPr>
      </a:lvl2pPr>
      <a:lvl3pPr algn="ctr" rtl="0" eaLnBrk="0" fontAlgn="base" hangingPunct="0">
        <a:spcBef>
          <a:spcPct val="0"/>
        </a:spcBef>
        <a:spcAft>
          <a:spcPct val="0"/>
        </a:spcAft>
        <a:defRPr kumimoji="1" sz="4400">
          <a:solidFill>
            <a:schemeClr val="tx2"/>
          </a:solidFill>
          <a:latin typeface="Times New Roman" pitchFamily="18" charset="0"/>
        </a:defRPr>
      </a:lvl3pPr>
      <a:lvl4pPr algn="ctr" rtl="0" eaLnBrk="0" fontAlgn="base" hangingPunct="0">
        <a:spcBef>
          <a:spcPct val="0"/>
        </a:spcBef>
        <a:spcAft>
          <a:spcPct val="0"/>
        </a:spcAft>
        <a:defRPr kumimoji="1" sz="4400">
          <a:solidFill>
            <a:schemeClr val="tx2"/>
          </a:solidFill>
          <a:latin typeface="Times New Roman" pitchFamily="18" charset="0"/>
        </a:defRPr>
      </a:lvl4pPr>
      <a:lvl5pPr algn="ctr" rtl="0" eaLnBrk="0" fontAlgn="base" hangingPunct="0">
        <a:spcBef>
          <a:spcPct val="0"/>
        </a:spcBef>
        <a:spcAft>
          <a:spcPct val="0"/>
        </a:spcAft>
        <a:defRPr kumimoji="1" sz="4400">
          <a:solidFill>
            <a:schemeClr val="tx2"/>
          </a:solidFill>
          <a:latin typeface="Times New Roman" pitchFamily="18" charset="0"/>
        </a:defRPr>
      </a:lvl5pPr>
      <a:lvl6pPr marL="457200" algn="ctr" rtl="0" eaLnBrk="0" fontAlgn="base" hangingPunct="0">
        <a:spcBef>
          <a:spcPct val="0"/>
        </a:spcBef>
        <a:spcAft>
          <a:spcPct val="0"/>
        </a:spcAft>
        <a:defRPr kumimoji="1" sz="4400">
          <a:solidFill>
            <a:schemeClr val="tx2"/>
          </a:solidFill>
          <a:latin typeface="Times New Roman" pitchFamily="18" charset="0"/>
        </a:defRPr>
      </a:lvl6pPr>
      <a:lvl7pPr marL="914400" algn="ctr" rtl="0" eaLnBrk="0" fontAlgn="base" hangingPunct="0">
        <a:spcBef>
          <a:spcPct val="0"/>
        </a:spcBef>
        <a:spcAft>
          <a:spcPct val="0"/>
        </a:spcAft>
        <a:defRPr kumimoji="1" sz="4400">
          <a:solidFill>
            <a:schemeClr val="tx2"/>
          </a:solidFill>
          <a:latin typeface="Times New Roman" pitchFamily="18" charset="0"/>
        </a:defRPr>
      </a:lvl7pPr>
      <a:lvl8pPr marL="1371600" algn="ctr" rtl="0" eaLnBrk="0" fontAlgn="base" hangingPunct="0">
        <a:spcBef>
          <a:spcPct val="0"/>
        </a:spcBef>
        <a:spcAft>
          <a:spcPct val="0"/>
        </a:spcAft>
        <a:defRPr kumimoji="1" sz="4400">
          <a:solidFill>
            <a:schemeClr val="tx2"/>
          </a:solidFill>
          <a:latin typeface="Times New Roman" pitchFamily="18" charset="0"/>
        </a:defRPr>
      </a:lvl8pPr>
      <a:lvl9pPr marL="1828800" algn="ctr"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a:extLst>
              <a:ext uri="{FF2B5EF4-FFF2-40B4-BE49-F238E27FC236}">
                <a16:creationId xmlns:a16="http://schemas.microsoft.com/office/drawing/2014/main" id="{B3262758-169D-4DDE-8E22-B62C388B434C}"/>
              </a:ext>
            </a:extLst>
          </p:cNvPr>
          <p:cNvGrpSpPr>
            <a:grpSpLocks/>
          </p:cNvGrpSpPr>
          <p:nvPr/>
        </p:nvGrpSpPr>
        <p:grpSpPr bwMode="auto">
          <a:xfrm>
            <a:off x="304800" y="228600"/>
            <a:ext cx="11582400" cy="5943600"/>
            <a:chOff x="144" y="144"/>
            <a:chExt cx="5472" cy="3744"/>
          </a:xfrm>
        </p:grpSpPr>
        <p:sp>
          <p:nvSpPr>
            <p:cNvPr id="109571" name="Rectangle 3">
              <a:extLst>
                <a:ext uri="{FF2B5EF4-FFF2-40B4-BE49-F238E27FC236}">
                  <a16:creationId xmlns:a16="http://schemas.microsoft.com/office/drawing/2014/main" id="{31D212C6-BDC6-4272-B886-72CF2738215C}"/>
                </a:ext>
              </a:extLst>
            </p:cNvPr>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p:spPr>
          <p:txBody>
            <a:bodyPr wrap="none" anchor="ctr"/>
            <a:lstStyle/>
            <a:p>
              <a:pPr algn="ctr" eaLnBrk="1" hangingPunct="1">
                <a:defRPr/>
              </a:pPr>
              <a:endParaRPr lang="en-US" sz="1800">
                <a:latin typeface="Times New Roman" pitchFamily="18" charset="0"/>
              </a:endParaRPr>
            </a:p>
          </p:txBody>
        </p:sp>
        <p:sp>
          <p:nvSpPr>
            <p:cNvPr id="109572" name="Rectangle 4">
              <a:extLst>
                <a:ext uri="{FF2B5EF4-FFF2-40B4-BE49-F238E27FC236}">
                  <a16:creationId xmlns:a16="http://schemas.microsoft.com/office/drawing/2014/main" id="{811BF6C7-91ED-4E2D-9E37-C4900D53644A}"/>
                </a:ext>
              </a:extLst>
            </p:cNvPr>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p:spPr>
          <p:txBody>
            <a:bodyPr wrap="none" anchor="ctr"/>
            <a:lstStyle/>
            <a:p>
              <a:pPr algn="ctr" eaLnBrk="1" hangingPunct="1">
                <a:defRPr/>
              </a:pPr>
              <a:endParaRPr lang="en-US" sz="1800">
                <a:latin typeface="Times New Roman" pitchFamily="18" charset="0"/>
              </a:endParaRPr>
            </a:p>
          </p:txBody>
        </p:sp>
        <p:sp>
          <p:nvSpPr>
            <p:cNvPr id="109573" name="Line 5">
              <a:extLst>
                <a:ext uri="{FF2B5EF4-FFF2-40B4-BE49-F238E27FC236}">
                  <a16:creationId xmlns:a16="http://schemas.microsoft.com/office/drawing/2014/main" id="{38D255D6-B561-464C-8493-903AEC063F81}"/>
                </a:ext>
              </a:extLst>
            </p:cNvPr>
            <p:cNvSpPr>
              <a:spLocks noChangeShapeType="1"/>
            </p:cNvSpPr>
            <p:nvPr/>
          </p:nvSpPr>
          <p:spPr bwMode="auto">
            <a:xfrm>
              <a:off x="336" y="1092"/>
              <a:ext cx="5136" cy="0"/>
            </a:xfrm>
            <a:prstGeom prst="line">
              <a:avLst/>
            </a:prstGeom>
            <a:noFill/>
            <a:ln w="12700">
              <a:solidFill>
                <a:schemeClr val="accent2"/>
              </a:solidFill>
              <a:round/>
              <a:headEnd/>
              <a:tailEnd/>
            </a:ln>
            <a:effectLst/>
          </p:spPr>
          <p:txBody>
            <a:bodyPr/>
            <a:lstStyle/>
            <a:p>
              <a:pPr>
                <a:defRPr/>
              </a:pPr>
              <a:endParaRPr lang="en-US" sz="1800">
                <a:latin typeface="Arial" charset="0"/>
              </a:endParaRPr>
            </a:p>
          </p:txBody>
        </p:sp>
      </p:grpSp>
      <p:sp>
        <p:nvSpPr>
          <p:cNvPr id="1027" name="Rectangle 6">
            <a:extLst>
              <a:ext uri="{FF2B5EF4-FFF2-40B4-BE49-F238E27FC236}">
                <a16:creationId xmlns:a16="http://schemas.microsoft.com/office/drawing/2014/main" id="{2D84FD10-6085-4030-8CEB-F7E52EDCDE43}"/>
              </a:ext>
            </a:extLst>
          </p:cNvPr>
          <p:cNvSpPr>
            <a:spLocks noGrp="1" noChangeArrowheads="1"/>
          </p:cNvSpPr>
          <p:nvPr>
            <p:ph type="title"/>
          </p:nvPr>
        </p:nvSpPr>
        <p:spPr bwMode="auto">
          <a:xfrm>
            <a:off x="711200" y="473075"/>
            <a:ext cx="10871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p>
        </p:txBody>
      </p:sp>
      <p:sp>
        <p:nvSpPr>
          <p:cNvPr id="1028" name="Rectangle 7">
            <a:extLst>
              <a:ext uri="{FF2B5EF4-FFF2-40B4-BE49-F238E27FC236}">
                <a16:creationId xmlns:a16="http://schemas.microsoft.com/office/drawing/2014/main" id="{22E99B11-5503-4751-BF7F-EEC38DF02422}"/>
              </a:ext>
            </a:extLst>
          </p:cNvPr>
          <p:cNvSpPr>
            <a:spLocks noGrp="1" noChangeArrowheads="1"/>
          </p:cNvSpPr>
          <p:nvPr>
            <p:ph type="body" idx="1"/>
          </p:nvPr>
        </p:nvSpPr>
        <p:spPr bwMode="auto">
          <a:xfrm>
            <a:off x="711200" y="1828800"/>
            <a:ext cx="108712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9576" name="Rectangle 8">
            <a:extLst>
              <a:ext uri="{FF2B5EF4-FFF2-40B4-BE49-F238E27FC236}">
                <a16:creationId xmlns:a16="http://schemas.microsoft.com/office/drawing/2014/main" id="{75F6DD17-6A26-4D9F-BBF6-A0D12203C621}"/>
              </a:ext>
            </a:extLst>
          </p:cNvPr>
          <p:cNvSpPr>
            <a:spLocks noGrp="1" noChangeArrowheads="1"/>
          </p:cNvSpPr>
          <p:nvPr>
            <p:ph type="dt" sz="half" idx="2"/>
          </p:nvPr>
        </p:nvSpPr>
        <p:spPr bwMode="auto">
          <a:xfrm>
            <a:off x="711200" y="6248400"/>
            <a:ext cx="27432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000" smtClean="0">
                <a:latin typeface="Arial" charset="0"/>
              </a:defRPr>
            </a:lvl1pPr>
          </a:lstStyle>
          <a:p>
            <a:pPr>
              <a:defRPr/>
            </a:pPr>
            <a:endParaRPr lang="en-US"/>
          </a:p>
        </p:txBody>
      </p:sp>
      <p:sp>
        <p:nvSpPr>
          <p:cNvPr id="109577" name="Rectangle 9">
            <a:extLst>
              <a:ext uri="{FF2B5EF4-FFF2-40B4-BE49-F238E27FC236}">
                <a16:creationId xmlns:a16="http://schemas.microsoft.com/office/drawing/2014/main" id="{7609CFE1-278C-46B5-86FA-6545D8991B5A}"/>
              </a:ext>
            </a:extLst>
          </p:cNvPr>
          <p:cNvSpPr>
            <a:spLocks noGrp="1" noChangeArrowheads="1"/>
          </p:cNvSpPr>
          <p:nvPr>
            <p:ph type="ftr" sz="quarter" idx="3"/>
          </p:nvPr>
        </p:nvSpPr>
        <p:spPr bwMode="auto">
          <a:xfrm>
            <a:off x="4318000" y="6248400"/>
            <a:ext cx="3860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000" smtClean="0">
                <a:latin typeface="Arial" charset="0"/>
              </a:defRPr>
            </a:lvl1pPr>
          </a:lstStyle>
          <a:p>
            <a:pPr>
              <a:defRPr/>
            </a:pPr>
            <a:endParaRPr lang="en-US"/>
          </a:p>
        </p:txBody>
      </p:sp>
      <p:sp>
        <p:nvSpPr>
          <p:cNvPr id="109578" name="Rectangle 10">
            <a:extLst>
              <a:ext uri="{FF2B5EF4-FFF2-40B4-BE49-F238E27FC236}">
                <a16:creationId xmlns:a16="http://schemas.microsoft.com/office/drawing/2014/main" id="{18C655E0-CF0C-4993-A59E-F2D41F1C7801}"/>
              </a:ext>
            </a:extLst>
          </p:cNvPr>
          <p:cNvSpPr>
            <a:spLocks noGrp="1" noChangeArrowheads="1"/>
          </p:cNvSpPr>
          <p:nvPr>
            <p:ph type="sldNum" sz="quarter" idx="4"/>
          </p:nvPr>
        </p:nvSpPr>
        <p:spPr bwMode="auto">
          <a:xfrm>
            <a:off x="9042400" y="6248400"/>
            <a:ext cx="2540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000"/>
            </a:lvl1pPr>
          </a:lstStyle>
          <a:p>
            <a:fld id="{07BB6538-3A34-4C13-9AC3-E8B5B41DF0ED}" type="slidenum">
              <a:rPr lang="en-US" altLang="en-US"/>
              <a:pPr/>
              <a:t>‹#›</a:t>
            </a:fld>
            <a:endParaRPr lang="en-US" altLang="en-US"/>
          </a:p>
        </p:txBody>
      </p:sp>
    </p:spTree>
    <p:extLst>
      <p:ext uri="{BB962C8B-B14F-4D97-AF65-F5344CB8AC3E}">
        <p14:creationId xmlns:p14="http://schemas.microsoft.com/office/powerpoint/2010/main" val="4062432757"/>
      </p:ext>
    </p:extLst>
  </p:cSld>
  <p:clrMap bg1="dk2" tx1="lt1" bg2="dk1"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ransition spd="slow">
    <p:random/>
  </p:transition>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defRPr>
      </a:lvl5pPr>
      <a:lvl6pPr marL="457200" algn="l" rtl="0" fontAlgn="base">
        <a:lnSpc>
          <a:spcPct val="80000"/>
        </a:lnSpc>
        <a:spcBef>
          <a:spcPct val="0"/>
        </a:spcBef>
        <a:spcAft>
          <a:spcPct val="0"/>
        </a:spcAft>
        <a:defRPr sz="4400">
          <a:solidFill>
            <a:schemeClr val="tx2"/>
          </a:solidFill>
          <a:latin typeface="Times New Roman" pitchFamily="18" charset="0"/>
        </a:defRPr>
      </a:lvl6pPr>
      <a:lvl7pPr marL="914400" algn="l" rtl="0" fontAlgn="base">
        <a:lnSpc>
          <a:spcPct val="80000"/>
        </a:lnSpc>
        <a:spcBef>
          <a:spcPct val="0"/>
        </a:spcBef>
        <a:spcAft>
          <a:spcPct val="0"/>
        </a:spcAft>
        <a:defRPr sz="4400">
          <a:solidFill>
            <a:schemeClr val="tx2"/>
          </a:solidFill>
          <a:latin typeface="Times New Roman" pitchFamily="18" charset="0"/>
        </a:defRPr>
      </a:lvl7pPr>
      <a:lvl8pPr marL="1371600" algn="l" rtl="0" fontAlgn="base">
        <a:lnSpc>
          <a:spcPct val="80000"/>
        </a:lnSpc>
        <a:spcBef>
          <a:spcPct val="0"/>
        </a:spcBef>
        <a:spcAft>
          <a:spcPct val="0"/>
        </a:spcAft>
        <a:defRPr sz="4400">
          <a:solidFill>
            <a:schemeClr val="tx2"/>
          </a:solidFill>
          <a:latin typeface="Times New Roman" pitchFamily="18" charset="0"/>
        </a:defRPr>
      </a:lvl8pPr>
      <a:lvl9pPr marL="1828800" algn="l" rtl="0" fontAlgn="base">
        <a:lnSpc>
          <a:spcPct val="80000"/>
        </a:lnSpc>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2"/>
        </a:buClr>
        <a:buSzPct val="75000"/>
        <a:buFont typeface="Wingdings" panose="05000000000000000000" pitchFamily="2" charset="2"/>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panose="05000000000000000000" pitchFamily="2" charset="2"/>
        <a:buChar char="n"/>
        <a:defRPr sz="2600">
          <a:solidFill>
            <a:schemeClr val="tx1"/>
          </a:solidFill>
          <a:latin typeface="+mn-lt"/>
        </a:defRPr>
      </a:lvl2pPr>
      <a:lvl3pPr marL="1143000" indent="-228600" algn="l" rtl="0" eaLnBrk="0" fontAlgn="base" hangingPunct="0">
        <a:spcBef>
          <a:spcPct val="20000"/>
        </a:spcBef>
        <a:spcAft>
          <a:spcPct val="0"/>
        </a:spcAft>
        <a:buClr>
          <a:schemeClr val="hlink"/>
        </a:buClr>
        <a:buSzPct val="55000"/>
        <a:buFont typeface="Wingdings" panose="05000000000000000000" pitchFamily="2" charset="2"/>
        <a:buChar char="n"/>
        <a:defRPr sz="2400">
          <a:solidFill>
            <a:schemeClr val="tx1"/>
          </a:solidFill>
          <a:latin typeface="+mn-lt"/>
        </a:defRPr>
      </a:lvl3pPr>
      <a:lvl4pPr marL="1600200" indent="-228600" algn="l" rtl="0" eaLnBrk="0" fontAlgn="base" hangingPunct="0">
        <a:spcBef>
          <a:spcPct val="20000"/>
        </a:spcBef>
        <a:spcAft>
          <a:spcPct val="0"/>
        </a:spcAft>
        <a:buClr>
          <a:schemeClr val="accent2"/>
        </a:buClr>
        <a:buFont typeface="Wingdings" panose="05000000000000000000" pitchFamily="2" charset="2"/>
        <a:buChar char="§"/>
        <a:defRPr sz="2000">
          <a:solidFill>
            <a:schemeClr val="tx1"/>
          </a:solidFill>
          <a:latin typeface="+mn-lt"/>
        </a:defRPr>
      </a:lvl4pPr>
      <a:lvl5pPr marL="2057400" indent="-228600" algn="l" rtl="0" eaLnBrk="0" fontAlgn="base" hangingPunct="0">
        <a:spcBef>
          <a:spcPct val="20000"/>
        </a:spcBef>
        <a:spcAft>
          <a:spcPct val="0"/>
        </a:spcAft>
        <a:buClr>
          <a:schemeClr val="tx1"/>
        </a:buClr>
        <a:buSzPct val="85000"/>
        <a:buFont typeface="Wingdings" panose="05000000000000000000" pitchFamily="2" charset="2"/>
        <a:buChar char="§"/>
        <a:defRPr sz="2000">
          <a:solidFill>
            <a:schemeClr val="tx1"/>
          </a:solidFill>
          <a:latin typeface="+mn-lt"/>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9.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23.xml"/><Relationship Id="rId1" Type="http://schemas.openxmlformats.org/officeDocument/2006/relationships/tags" Target="../tags/tag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5.xml"/><Relationship Id="rId1" Type="http://schemas.openxmlformats.org/officeDocument/2006/relationships/tags" Target="../tags/tag5.xml"/><Relationship Id="rId5" Type="http://schemas.openxmlformats.org/officeDocument/2006/relationships/image" Target="../media/image13.jpeg"/><Relationship Id="rId4" Type="http://schemas.openxmlformats.org/officeDocument/2006/relationships/hyperlink" Target="http://www.5min.com/Video/Learn-about-The-Building-of-the-US-Panama-Canal-1905-117509888" TargetMode="Externa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3.xml"/><Relationship Id="rId1" Type="http://schemas.openxmlformats.org/officeDocument/2006/relationships/tags" Target="../tags/tag6.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3.xml"/><Relationship Id="rId1" Type="http://schemas.openxmlformats.org/officeDocument/2006/relationships/tags" Target="../tags/tag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3.xml"/><Relationship Id="rId1" Type="http://schemas.openxmlformats.org/officeDocument/2006/relationships/tags" Target="../tags/tag8.xml"/><Relationship Id="rId4" Type="http://schemas.openxmlformats.org/officeDocument/2006/relationships/image" Target="../media/image21.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3.xml"/><Relationship Id="rId1" Type="http://schemas.openxmlformats.org/officeDocument/2006/relationships/tags" Target="../tags/tag9.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4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54.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image" Target="../media/image46.png"/><Relationship Id="rId1" Type="http://schemas.openxmlformats.org/officeDocument/2006/relationships/slideLayout" Target="../slideLayouts/slideLayout2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9.xml"/></Relationships>
</file>

<file path=ppt/slides/_rels/slide5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9.xml"/></Relationships>
</file>

<file path=ppt/slides/_rels/slide58.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9.xml"/></Relationships>
</file>

<file path=ppt/slides/_rels/slide5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1.xml"/><Relationship Id="rId4" Type="http://schemas.openxmlformats.org/officeDocument/2006/relationships/image" Target="../media/image9.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3.xml"/><Relationship Id="rId1" Type="http://schemas.openxmlformats.org/officeDocument/2006/relationships/tags" Target="../tags/tag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xml"/><Relationship Id="rId1" Type="http://schemas.openxmlformats.org/officeDocument/2006/relationships/tags" Target="../tags/tag3.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a:extLst>
              <a:ext uri="{FF2B5EF4-FFF2-40B4-BE49-F238E27FC236}">
                <a16:creationId xmlns:a16="http://schemas.microsoft.com/office/drawing/2014/main" id="{62EC4837-5EB8-4D45-A0D3-0E21EC87855C}"/>
              </a:ext>
            </a:extLst>
          </p:cNvPr>
          <p:cNvSpPr>
            <a:spLocks noGrp="1" noChangeArrowheads="1"/>
          </p:cNvSpPr>
          <p:nvPr>
            <p:ph type="title"/>
          </p:nvPr>
        </p:nvSpPr>
        <p:spPr/>
        <p:txBody>
          <a:bodyPr/>
          <a:lstStyle/>
          <a:p>
            <a:pPr algn="ctr" eaLnBrk="1" hangingPunct="1"/>
            <a:r>
              <a:rPr lang="en-US" altLang="en-US"/>
              <a:t>Roosevelt Becomes President</a:t>
            </a:r>
          </a:p>
        </p:txBody>
      </p:sp>
      <p:sp>
        <p:nvSpPr>
          <p:cNvPr id="15363" name="Rectangle 5">
            <a:extLst>
              <a:ext uri="{FF2B5EF4-FFF2-40B4-BE49-F238E27FC236}">
                <a16:creationId xmlns:a16="http://schemas.microsoft.com/office/drawing/2014/main" id="{E8A50D27-B5DA-48D0-A698-DBACFE764361}"/>
              </a:ext>
            </a:extLst>
          </p:cNvPr>
          <p:cNvSpPr>
            <a:spLocks noGrp="1" noChangeArrowheads="1"/>
          </p:cNvSpPr>
          <p:nvPr>
            <p:ph type="body" sz="half" idx="1"/>
          </p:nvPr>
        </p:nvSpPr>
        <p:spPr>
          <a:xfrm>
            <a:off x="1182848" y="1828800"/>
            <a:ext cx="4876640" cy="4038600"/>
          </a:xfrm>
        </p:spPr>
        <p:txBody>
          <a:bodyPr/>
          <a:lstStyle/>
          <a:p>
            <a:pPr eaLnBrk="1" hangingPunct="1"/>
            <a:r>
              <a:rPr lang="en-US" altLang="en-US" sz="3600" dirty="0"/>
              <a:t>Assassination of McKinley in 1901</a:t>
            </a:r>
          </a:p>
          <a:p>
            <a:pPr eaLnBrk="1" hangingPunct="1"/>
            <a:r>
              <a:rPr lang="en-US" altLang="en-US" sz="3600" dirty="0"/>
              <a:t>A “visible president”</a:t>
            </a:r>
          </a:p>
          <a:p>
            <a:pPr lvl="1" eaLnBrk="1" hangingPunct="1"/>
            <a:r>
              <a:rPr lang="en-US" altLang="en-US" sz="3600" dirty="0"/>
              <a:t>Very charismatic</a:t>
            </a:r>
          </a:p>
        </p:txBody>
      </p:sp>
      <p:pic>
        <p:nvPicPr>
          <p:cNvPr id="15365" name="Picture 8" descr="TR stumping">
            <a:extLst>
              <a:ext uri="{FF2B5EF4-FFF2-40B4-BE49-F238E27FC236}">
                <a16:creationId xmlns:a16="http://schemas.microsoft.com/office/drawing/2014/main" id="{22FEB474-B507-4433-8B80-0C3E54517E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58415" y="1828800"/>
            <a:ext cx="3723985" cy="4297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A109BDC5-0E5E-47C7-B96B-9D8013B38B3D}"/>
              </a:ext>
            </a:extLst>
          </p:cNvPr>
          <p:cNvPicPr>
            <a:picLocks noChangeAspect="1"/>
          </p:cNvPicPr>
          <p:nvPr/>
        </p:nvPicPr>
        <p:blipFill>
          <a:blip r:embed="rId3"/>
          <a:stretch>
            <a:fillRect/>
          </a:stretch>
        </p:blipFill>
        <p:spPr>
          <a:xfrm>
            <a:off x="6059488" y="2105811"/>
            <a:ext cx="2495550" cy="3619500"/>
          </a:xfrm>
          <a:prstGeom prst="rect">
            <a:avLst/>
          </a:prstGeom>
        </p:spPr>
      </p:pic>
      <p:pic>
        <p:nvPicPr>
          <p:cNvPr id="3" name="Picture 2">
            <a:extLst>
              <a:ext uri="{FF2B5EF4-FFF2-40B4-BE49-F238E27FC236}">
                <a16:creationId xmlns:a16="http://schemas.microsoft.com/office/drawing/2014/main" id="{E84B187C-9877-42A0-883C-2D69734E2797}"/>
              </a:ext>
            </a:extLst>
          </p:cNvPr>
          <p:cNvPicPr>
            <a:picLocks noChangeAspect="1"/>
          </p:cNvPicPr>
          <p:nvPr/>
        </p:nvPicPr>
        <p:blipFill>
          <a:blip r:embed="rId4"/>
          <a:stretch>
            <a:fillRect/>
          </a:stretch>
        </p:blipFill>
        <p:spPr>
          <a:xfrm>
            <a:off x="3934743" y="4271124"/>
            <a:ext cx="2952618" cy="2521337"/>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363">
                                            <p:txEl>
                                              <p:pRg st="1" end="1"/>
                                            </p:txEl>
                                          </p:spTgt>
                                        </p:tgtEl>
                                        <p:attrNameLst>
                                          <p:attrName>style.visibility</p:attrName>
                                        </p:attrNameLst>
                                      </p:cBhvr>
                                      <p:to>
                                        <p:strVal val="visible"/>
                                      </p:to>
                                    </p:set>
                                    <p:animEffect transition="in" filter="fade">
                                      <p:cBhvr>
                                        <p:cTn id="7" dur="1000"/>
                                        <p:tgtEl>
                                          <p:spTgt spid="15363">
                                            <p:txEl>
                                              <p:pRg st="1" end="1"/>
                                            </p:txEl>
                                          </p:spTgt>
                                        </p:tgtEl>
                                      </p:cBhvr>
                                    </p:animEffect>
                                    <p:anim calcmode="lin" valueType="num">
                                      <p:cBhvr>
                                        <p:cTn id="8" dur="10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1536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363">
                                            <p:txEl>
                                              <p:pRg st="2" end="2"/>
                                            </p:txEl>
                                          </p:spTgt>
                                        </p:tgtEl>
                                        <p:attrNameLst>
                                          <p:attrName>style.visibility</p:attrName>
                                        </p:attrNameLst>
                                      </p:cBhvr>
                                      <p:to>
                                        <p:strVal val="visible"/>
                                      </p:to>
                                    </p:set>
                                    <p:animEffect transition="in" filter="fade">
                                      <p:cBhvr>
                                        <p:cTn id="12" dur="1000"/>
                                        <p:tgtEl>
                                          <p:spTgt spid="15363">
                                            <p:txEl>
                                              <p:pRg st="2" end="2"/>
                                            </p:txEl>
                                          </p:spTgt>
                                        </p:tgtEl>
                                      </p:cBhvr>
                                    </p:animEffect>
                                    <p:anim calcmode="lin" valueType="num">
                                      <p:cBhvr>
                                        <p:cTn id="13" dur="10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1536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a:extLst>
              <a:ext uri="{FF2B5EF4-FFF2-40B4-BE49-F238E27FC236}">
                <a16:creationId xmlns:a16="http://schemas.microsoft.com/office/drawing/2014/main" id="{AAD16EE7-8AC2-4C25-92A4-3CA361BD23EC}"/>
              </a:ext>
            </a:extLst>
          </p:cNvPr>
          <p:cNvSpPr>
            <a:spLocks noGrp="1"/>
          </p:cNvSpPr>
          <p:nvPr>
            <p:ph type="title"/>
          </p:nvPr>
        </p:nvSpPr>
        <p:spPr/>
        <p:txBody>
          <a:bodyPr/>
          <a:lstStyle/>
          <a:p>
            <a:r>
              <a:rPr lang="en-US" altLang="en-US" sz="4800" b="1" dirty="0"/>
              <a:t>Struggles Building the Canal</a:t>
            </a:r>
          </a:p>
        </p:txBody>
      </p:sp>
      <p:sp>
        <p:nvSpPr>
          <p:cNvPr id="75779" name="Content Placeholder 2">
            <a:extLst>
              <a:ext uri="{FF2B5EF4-FFF2-40B4-BE49-F238E27FC236}">
                <a16:creationId xmlns:a16="http://schemas.microsoft.com/office/drawing/2014/main" id="{77FC2840-90C2-4A44-BC8F-94E4B3FC740C}"/>
              </a:ext>
            </a:extLst>
          </p:cNvPr>
          <p:cNvSpPr>
            <a:spLocks noGrp="1"/>
          </p:cNvSpPr>
          <p:nvPr>
            <p:ph sz="half" idx="1"/>
          </p:nvPr>
        </p:nvSpPr>
        <p:spPr>
          <a:xfrm>
            <a:off x="226503" y="1981200"/>
            <a:ext cx="6702803" cy="4114800"/>
          </a:xfrm>
        </p:spPr>
        <p:txBody>
          <a:bodyPr/>
          <a:lstStyle/>
          <a:p>
            <a:r>
              <a:rPr lang="en-US" altLang="en-US" sz="3600" dirty="0"/>
              <a:t>Disease was rampant while building the canal (Yellow Fever, Bubonic Plague, Dysentery, and Malaria)</a:t>
            </a:r>
          </a:p>
          <a:p>
            <a:r>
              <a:rPr lang="en-US" altLang="en-US" sz="3600" dirty="0"/>
              <a:t>Inadequate housing (Houses covered in mold and guano)</a:t>
            </a:r>
          </a:p>
          <a:p>
            <a:r>
              <a:rPr lang="en-US" altLang="en-US" sz="3600" dirty="0"/>
              <a:t>The work was painstakingly slow </a:t>
            </a:r>
          </a:p>
          <a:p>
            <a:endParaRPr lang="en-US" altLang="en-US" dirty="0"/>
          </a:p>
        </p:txBody>
      </p:sp>
      <p:sp>
        <p:nvSpPr>
          <p:cNvPr id="75780" name="Text Placeholder 3">
            <a:extLst>
              <a:ext uri="{FF2B5EF4-FFF2-40B4-BE49-F238E27FC236}">
                <a16:creationId xmlns:a16="http://schemas.microsoft.com/office/drawing/2014/main" id="{C3AC5795-7C3A-4AB6-9974-4449E932E4FC}"/>
              </a:ext>
            </a:extLst>
          </p:cNvPr>
          <p:cNvSpPr>
            <a:spLocks noGrp="1"/>
          </p:cNvSpPr>
          <p:nvPr>
            <p:ph type="body" sz="half" idx="2"/>
          </p:nvPr>
        </p:nvSpPr>
        <p:spPr>
          <a:xfrm>
            <a:off x="7125398" y="1599501"/>
            <a:ext cx="5189639" cy="4114800"/>
          </a:xfrm>
        </p:spPr>
        <p:txBody>
          <a:bodyPr/>
          <a:lstStyle/>
          <a:p>
            <a:r>
              <a:rPr lang="en-US" altLang="en-US" sz="3600" dirty="0"/>
              <a:t>Mosquito Spraying</a:t>
            </a:r>
          </a:p>
          <a:p>
            <a:endParaRPr lang="en-US" altLang="en-US" dirty="0"/>
          </a:p>
          <a:p>
            <a:endParaRPr lang="en-US" altLang="en-US" dirty="0"/>
          </a:p>
        </p:txBody>
      </p:sp>
      <p:pic>
        <p:nvPicPr>
          <p:cNvPr id="75781" name="Picture 2" descr="C:\Documents and Settings\pa_cavell\My Documents\My Pictures\Mosquito control.jpg">
            <a:extLst>
              <a:ext uri="{FF2B5EF4-FFF2-40B4-BE49-F238E27FC236}">
                <a16:creationId xmlns:a16="http://schemas.microsoft.com/office/drawing/2014/main" id="{1EFCCF75-1182-4C3A-AFD2-FA2D61D38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42496" y="2372717"/>
            <a:ext cx="4035104"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5779">
                                            <p:txEl>
                                              <p:pRg st="0" end="0"/>
                                            </p:txEl>
                                          </p:spTgt>
                                        </p:tgtEl>
                                        <p:attrNameLst>
                                          <p:attrName>style.visibility</p:attrName>
                                        </p:attrNameLst>
                                      </p:cBhvr>
                                      <p:to>
                                        <p:strVal val="visible"/>
                                      </p:to>
                                    </p:set>
                                    <p:animEffect transition="in" filter="fade">
                                      <p:cBhvr>
                                        <p:cTn id="7" dur="1000"/>
                                        <p:tgtEl>
                                          <p:spTgt spid="75779">
                                            <p:txEl>
                                              <p:pRg st="0" end="0"/>
                                            </p:txEl>
                                          </p:spTgt>
                                        </p:tgtEl>
                                      </p:cBhvr>
                                    </p:animEffect>
                                    <p:anim calcmode="lin" valueType="num">
                                      <p:cBhvr>
                                        <p:cTn id="8" dur="1000" fill="hold"/>
                                        <p:tgtEl>
                                          <p:spTgt spid="7577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57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5779">
                                            <p:txEl>
                                              <p:pRg st="1" end="1"/>
                                            </p:txEl>
                                          </p:spTgt>
                                        </p:tgtEl>
                                        <p:attrNameLst>
                                          <p:attrName>style.visibility</p:attrName>
                                        </p:attrNameLst>
                                      </p:cBhvr>
                                      <p:to>
                                        <p:strVal val="visible"/>
                                      </p:to>
                                    </p:set>
                                    <p:animEffect transition="in" filter="barn(inVertical)">
                                      <p:cBhvr>
                                        <p:cTn id="14" dur="500"/>
                                        <p:tgtEl>
                                          <p:spTgt spid="75779">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5779">
                                            <p:txEl>
                                              <p:pRg st="2" end="2"/>
                                            </p:txEl>
                                          </p:spTgt>
                                        </p:tgtEl>
                                        <p:attrNameLst>
                                          <p:attrName>style.visibility</p:attrName>
                                        </p:attrNameLst>
                                      </p:cBhvr>
                                      <p:to>
                                        <p:strVal val="visible"/>
                                      </p:to>
                                    </p:set>
                                    <p:animEffect transition="in" filter="fade">
                                      <p:cBhvr>
                                        <p:cTn id="19" dur="1000"/>
                                        <p:tgtEl>
                                          <p:spTgt spid="75779">
                                            <p:txEl>
                                              <p:pRg st="2" end="2"/>
                                            </p:txEl>
                                          </p:spTgt>
                                        </p:tgtEl>
                                      </p:cBhvr>
                                    </p:animEffect>
                                    <p:anim calcmode="lin" valueType="num">
                                      <p:cBhvr>
                                        <p:cTn id="20" dur="1000" fill="hold"/>
                                        <p:tgtEl>
                                          <p:spTgt spid="75779">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75779">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92" y="-14313"/>
            <a:ext cx="12192000" cy="6858000"/>
          </a:xfrm>
          <a:prstGeom prst="rect">
            <a:avLst/>
          </a:prstGeom>
          <a:solidFill>
            <a:srgbClr val="2883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9764" y="214287"/>
            <a:ext cx="6216255" cy="64008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963602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3" name="Picture 5" descr="panama-canal2">
            <a:hlinkClick r:id="rId4"/>
            <a:extLst>
              <a:ext uri="{FF2B5EF4-FFF2-40B4-BE49-F238E27FC236}">
                <a16:creationId xmlns:a16="http://schemas.microsoft.com/office/drawing/2014/main" id="{25A2A5D6-270D-40C4-96A7-07546C1124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9517" y="298818"/>
            <a:ext cx="9092966" cy="626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Text Box 6">
            <a:extLst>
              <a:ext uri="{FF2B5EF4-FFF2-40B4-BE49-F238E27FC236}">
                <a16:creationId xmlns:a16="http://schemas.microsoft.com/office/drawing/2014/main" id="{6E04A25A-218E-4322-90B0-88D432752293}"/>
              </a:ext>
            </a:extLst>
          </p:cNvPr>
          <p:cNvSpPr txBox="1">
            <a:spLocks noChangeArrowheads="1"/>
          </p:cNvSpPr>
          <p:nvPr/>
        </p:nvSpPr>
        <p:spPr bwMode="auto">
          <a:xfrm>
            <a:off x="2362200" y="6096001"/>
            <a:ext cx="7315200" cy="779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kumimoji="1" sz="3200">
                <a:solidFill>
                  <a:schemeClr val="tx1"/>
                </a:solidFill>
                <a:latin typeface="Times New Roman" panose="02020603050405020304" pitchFamily="18" charset="0"/>
              </a:defRPr>
            </a:lvl1pPr>
            <a:lvl2pPr marL="742950" indent="-285750">
              <a:spcBef>
                <a:spcPct val="20000"/>
              </a:spcBef>
              <a:buChar char="–"/>
              <a:defRPr kumimoji="1" sz="2800">
                <a:solidFill>
                  <a:schemeClr val="tx1"/>
                </a:solidFill>
                <a:latin typeface="Times New Roman" panose="02020603050405020304" pitchFamily="18" charset="0"/>
              </a:defRPr>
            </a:lvl2pPr>
            <a:lvl3pPr marL="1143000" indent="-228600">
              <a:spcBef>
                <a:spcPct val="20000"/>
              </a:spcBef>
              <a:buChar char="•"/>
              <a:defRPr kumimoji="1" sz="2400">
                <a:solidFill>
                  <a:schemeClr val="tx1"/>
                </a:solidFill>
                <a:latin typeface="Times New Roman" panose="02020603050405020304" pitchFamily="18" charset="0"/>
              </a:defRPr>
            </a:lvl3pPr>
            <a:lvl4pPr marL="1600200" indent="-228600">
              <a:spcBef>
                <a:spcPct val="20000"/>
              </a:spcBef>
              <a:buChar char="–"/>
              <a:defRPr kumimoji="1" sz="2000">
                <a:solidFill>
                  <a:schemeClr val="tx1"/>
                </a:solidFill>
                <a:latin typeface="Times New Roman" panose="02020603050405020304" pitchFamily="18" charset="0"/>
              </a:defRPr>
            </a:lvl4pPr>
            <a:lvl5pPr marL="2057400" indent="-228600">
              <a:spcBef>
                <a:spcPct val="20000"/>
              </a:spcBef>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9pPr>
          </a:lstStyle>
          <a:p>
            <a:pPr algn="ctr" fontAlgn="base">
              <a:spcBef>
                <a:spcPct val="50000"/>
              </a:spcBef>
              <a:spcAft>
                <a:spcPct val="0"/>
              </a:spcAft>
              <a:buNone/>
            </a:pPr>
            <a:endParaRPr kumimoji="0" lang="en-US" altLang="en-US" sz="1800" b="1">
              <a:solidFill>
                <a:srgbClr val="FFFFFF"/>
              </a:solidFill>
            </a:endParaRPr>
          </a:p>
          <a:p>
            <a:pPr eaLnBrk="0" fontAlgn="base" hangingPunct="0">
              <a:spcBef>
                <a:spcPct val="50000"/>
              </a:spcBef>
              <a:spcAft>
                <a:spcPct val="0"/>
              </a:spcAft>
              <a:buNone/>
            </a:pPr>
            <a:endParaRPr kumimoji="0" lang="en-US" altLang="en-US" sz="1800">
              <a:solidFill>
                <a:srgbClr val="FFFFFF"/>
              </a:solidFill>
            </a:endParaRPr>
          </a:p>
        </p:txBody>
      </p:sp>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92" y="-14313"/>
            <a:ext cx="12192000" cy="6858000"/>
          </a:xfrm>
          <a:prstGeom prst="rect">
            <a:avLst/>
          </a:prstGeom>
          <a:solidFill>
            <a:srgbClr val="2883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6406" y="6624342"/>
            <a:ext cx="26532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KBScaredStraight" panose="02000603000000000000" pitchFamily="2" charset="0"/>
                <a:ea typeface="KBScaredStraight" panose="02000603000000000000" pitchFamily="2" charset="0"/>
                <a:cs typeface="+mn-cs"/>
              </a:rPr>
              <a:t>© 2014 Brain Wrinkles</a:t>
            </a:r>
          </a:p>
        </p:txBody>
      </p:sp>
      <p:sp>
        <p:nvSpPr>
          <p:cNvPr id="6" name="TextBox 5"/>
          <p:cNvSpPr txBox="1"/>
          <p:nvPr/>
        </p:nvSpPr>
        <p:spPr>
          <a:xfrm>
            <a:off x="6804212" y="2444900"/>
            <a:ext cx="4946242" cy="27392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President Theodore Roosevelt Sitting on a Steam Shovel at the Panama Canal - 1906</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5551" y="214287"/>
            <a:ext cx="5168646" cy="64008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43022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rot="5400000">
            <a:off x="2668524" y="-2679789"/>
            <a:ext cx="6858000" cy="12188952"/>
          </a:xfrm>
          <a:prstGeom prst="rect">
            <a:avLst/>
          </a:prstGeom>
          <a:blipFill>
            <a:blip r:embed="rId2"/>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769953" y="14514"/>
            <a:ext cx="10668000" cy="6858000"/>
          </a:xfrm>
          <a:prstGeom prst="rect">
            <a:avLst/>
          </a:prstGeom>
          <a:solidFill>
            <a:srgbClr val="E01111"/>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1002181" y="43341"/>
            <a:ext cx="10203543" cy="6858000"/>
          </a:xfrm>
          <a:prstGeom prst="rect">
            <a:avLst/>
          </a:prstGeom>
          <a:solidFill>
            <a:srgbClr val="B7DC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270049" y="36185"/>
            <a:ext cx="9644180"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38100">
                  <a:solidFill>
                    <a:sysClr val="windowText" lastClr="000000"/>
                  </a:solidFill>
                  <a:prstDash val="solid"/>
                </a:ln>
                <a:solidFill>
                  <a:srgbClr val="FFFFFF"/>
                </a:solidFill>
                <a:effectLst>
                  <a:glow rad="101600">
                    <a:srgbClr val="4BACC6">
                      <a:satMod val="175000"/>
                      <a:alpha val="40000"/>
                    </a:srgbClr>
                  </a:glow>
                  <a:outerShdw blurRad="38100" dist="22860" dir="5400000" algn="tl" rotWithShape="0">
                    <a:srgbClr val="000000">
                      <a:alpha val="30000"/>
                    </a:srgbClr>
                  </a:outerShdw>
                </a:effectLst>
                <a:uLnTx/>
                <a:uFillTx/>
                <a:latin typeface="KG Second Chances Solid" panose="02000000000000000000" pitchFamily="2" charset="0"/>
                <a:ea typeface="+mn-ea"/>
                <a:cs typeface="+mn-cs"/>
              </a:rPr>
              <a:t>Panama Canal</a:t>
            </a:r>
          </a:p>
        </p:txBody>
      </p:sp>
      <p:sp>
        <p:nvSpPr>
          <p:cNvPr id="6" name="TextBox 5"/>
          <p:cNvSpPr txBox="1"/>
          <p:nvPr/>
        </p:nvSpPr>
        <p:spPr>
          <a:xfrm>
            <a:off x="982392" y="1627516"/>
            <a:ext cx="10207427" cy="6494085"/>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When the Panama Canal opened in 1914, it was a huge shortcut between the Atlantic and Pacific Oceans</a:t>
            </a:r>
            <a:r>
              <a:rPr lang="en-US" altLang="en-US" sz="3600" dirty="0"/>
              <a:t> eliminating the long trip (7,900 miles) around Cape Horn, the southernmost tip of South America. </a:t>
            </a:r>
          </a:p>
          <a:p>
            <a:pPr marL="1028700" lvl="1" indent="-571500">
              <a:buFont typeface="Arial" panose="020B0604020202020204" pitchFamily="34" charset="0"/>
              <a:buChar char="•"/>
              <a:defRPr/>
            </a:pPr>
            <a:r>
              <a:rPr lang="en-US" altLang="en-US" sz="3600" dirty="0"/>
              <a:t>It is 45-60 feet deep.</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Americans now had more access to world trade.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The US Navy could defend the country’s interests all across the globe.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p:txBody>
      </p:sp>
    </p:spTree>
    <p:extLst>
      <p:ext uri="{BB962C8B-B14F-4D97-AF65-F5344CB8AC3E}">
        <p14:creationId xmlns:p14="http://schemas.microsoft.com/office/powerpoint/2010/main" val="3785601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animEffect transition="in" filter="fade">
                                      <p:cBhvr>
                                        <p:cTn id="21" dur="1000"/>
                                        <p:tgtEl>
                                          <p:spTgt spid="6">
                                            <p:txEl>
                                              <p:pRg st="3" end="3"/>
                                            </p:txEl>
                                          </p:spTgt>
                                        </p:tgtEl>
                                      </p:cBhvr>
                                    </p:animEffect>
                                    <p:anim calcmode="lin" valueType="num">
                                      <p:cBhvr>
                                        <p:cTn id="22"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92" y="-14313"/>
            <a:ext cx="12192000" cy="6858000"/>
          </a:xfrm>
          <a:prstGeom prst="rect">
            <a:avLst/>
          </a:prstGeom>
          <a:solidFill>
            <a:srgbClr val="2883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16406" y="2270088"/>
            <a:ext cx="3066468" cy="273921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First Ship to Pass through the Panama Canal -1914</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p:txBody>
      </p:sp>
      <p:pic>
        <p:nvPicPr>
          <p:cNvPr id="5" name="Picture 4"/>
          <p:cNvPicPr>
            <a:picLocks noChangeAspect="1"/>
          </p:cNvPicPr>
          <p:nvPr/>
        </p:nvPicPr>
        <p:blipFill>
          <a:blip r:embed="rId2"/>
          <a:stretch>
            <a:fillRect/>
          </a:stretch>
        </p:blipFill>
        <p:spPr>
          <a:xfrm>
            <a:off x="3066468" y="214287"/>
            <a:ext cx="8895806" cy="64008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811969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4" descr="Panama_Canal_Rough_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381000"/>
            <a:ext cx="6085384"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a:stretch>
            <a:fillRect/>
          </a:stretch>
        </p:blipFill>
        <p:spPr>
          <a:xfrm>
            <a:off x="6271941" y="381000"/>
            <a:ext cx="5881959" cy="5867400"/>
          </a:xfrm>
          <a:prstGeom prst="rect">
            <a:avLst/>
          </a:prstGeom>
        </p:spPr>
      </p:pic>
    </p:spTree>
    <p:extLst>
      <p:ext uri="{BB962C8B-B14F-4D97-AF65-F5344CB8AC3E}">
        <p14:creationId xmlns:p14="http://schemas.microsoft.com/office/powerpoint/2010/main" val="32312650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92" y="-14313"/>
            <a:ext cx="12192000" cy="6858000"/>
          </a:xfrm>
          <a:prstGeom prst="rect">
            <a:avLst/>
          </a:prstGeom>
          <a:solidFill>
            <a:srgbClr val="2883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1343031" y="189000"/>
            <a:ext cx="9835713"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A Ship Passing Through the Canal</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3031" y="973831"/>
            <a:ext cx="9835714" cy="5592857"/>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039601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3B7B4DDB-A468-4DD4-92AD-07FE1BC87D5C}"/>
              </a:ext>
            </a:extLst>
          </p:cNvPr>
          <p:cNvSpPr>
            <a:spLocks noGrp="1" noChangeArrowheads="1"/>
          </p:cNvSpPr>
          <p:nvPr>
            <p:ph type="title"/>
          </p:nvPr>
        </p:nvSpPr>
        <p:spPr>
          <a:xfrm>
            <a:off x="2634143" y="559266"/>
            <a:ext cx="8987406" cy="1143000"/>
          </a:xfrm>
        </p:spPr>
        <p:txBody>
          <a:bodyPr/>
          <a:lstStyle/>
          <a:p>
            <a:r>
              <a:rPr lang="en-US" altLang="en-US" sz="4800" b="1" dirty="0"/>
              <a:t>America As A World Power:</a:t>
            </a:r>
          </a:p>
        </p:txBody>
      </p:sp>
      <p:sp>
        <p:nvSpPr>
          <p:cNvPr id="68611" name="Rectangle 3">
            <a:extLst>
              <a:ext uri="{FF2B5EF4-FFF2-40B4-BE49-F238E27FC236}">
                <a16:creationId xmlns:a16="http://schemas.microsoft.com/office/drawing/2014/main" id="{385A29E4-601D-407E-95EC-617EA625CA30}"/>
              </a:ext>
            </a:extLst>
          </p:cNvPr>
          <p:cNvSpPr>
            <a:spLocks noGrp="1" noChangeArrowheads="1"/>
          </p:cNvSpPr>
          <p:nvPr>
            <p:ph type="body" sz="half" idx="2"/>
          </p:nvPr>
        </p:nvSpPr>
        <p:spPr>
          <a:xfrm>
            <a:off x="3266522" y="1981200"/>
            <a:ext cx="8738124" cy="4114800"/>
          </a:xfrm>
        </p:spPr>
        <p:txBody>
          <a:bodyPr/>
          <a:lstStyle/>
          <a:p>
            <a:pPr>
              <a:lnSpc>
                <a:spcPct val="90000"/>
              </a:lnSpc>
            </a:pPr>
            <a:r>
              <a:rPr lang="en-US" altLang="en-US" sz="3600" b="1" dirty="0"/>
              <a:t>Two events signaled America’s continued climb toward being the #1 world power</a:t>
            </a:r>
          </a:p>
          <a:p>
            <a:pPr>
              <a:lnSpc>
                <a:spcPct val="90000"/>
              </a:lnSpc>
            </a:pPr>
            <a:r>
              <a:rPr lang="en-US" altLang="en-US" sz="3600" b="1" dirty="0"/>
              <a:t>1) </a:t>
            </a:r>
            <a:r>
              <a:rPr lang="en-US" altLang="en-US" sz="3600" b="1" u="sng" dirty="0"/>
              <a:t>Roosevelt</a:t>
            </a:r>
            <a:r>
              <a:rPr lang="en-US" altLang="en-US" sz="3600" b="1" dirty="0"/>
              <a:t> negotiated a settlement between Russia and Japan who had been at War – his successful efforts in negotiating the Treaty of Portsmouth won Roosevelt the 1906 </a:t>
            </a:r>
            <a:r>
              <a:rPr lang="en-US" altLang="en-US" sz="3600" b="1" u="sng" dirty="0"/>
              <a:t>Nobel Peace Prize</a:t>
            </a:r>
          </a:p>
          <a:p>
            <a:pPr>
              <a:lnSpc>
                <a:spcPct val="90000"/>
              </a:lnSpc>
            </a:pPr>
            <a:r>
              <a:rPr lang="en-US" altLang="en-US" sz="3600" b="1" dirty="0"/>
              <a:t>2) Construction of </a:t>
            </a:r>
            <a:r>
              <a:rPr lang="en-US" altLang="en-US" sz="3600" b="1" u="sng" dirty="0"/>
              <a:t>Panama Canal</a:t>
            </a:r>
          </a:p>
          <a:p>
            <a:pPr>
              <a:lnSpc>
                <a:spcPct val="90000"/>
              </a:lnSpc>
            </a:pPr>
            <a:endParaRPr lang="en-US" altLang="en-US" sz="2000" u="sng" dirty="0"/>
          </a:p>
        </p:txBody>
      </p:sp>
      <p:pic>
        <p:nvPicPr>
          <p:cNvPr id="68612" name="Picture 5" descr="noble_medals">
            <a:extLst>
              <a:ext uri="{FF2B5EF4-FFF2-40B4-BE49-F238E27FC236}">
                <a16:creationId xmlns:a16="http://schemas.microsoft.com/office/drawing/2014/main" id="{2C0796CD-B257-4D2F-8536-920B2E3C351D}"/>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187354" y="2546350"/>
            <a:ext cx="2984500" cy="29845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8611">
                                            <p:txEl>
                                              <p:pRg st="0" end="0"/>
                                            </p:txEl>
                                          </p:spTgt>
                                        </p:tgtEl>
                                        <p:attrNameLst>
                                          <p:attrName>style.visibility</p:attrName>
                                        </p:attrNameLst>
                                      </p:cBhvr>
                                      <p:to>
                                        <p:strVal val="visible"/>
                                      </p:to>
                                    </p:set>
                                    <p:animEffect transition="in" filter="fade">
                                      <p:cBhvr>
                                        <p:cTn id="7" dur="1000"/>
                                        <p:tgtEl>
                                          <p:spTgt spid="68611">
                                            <p:txEl>
                                              <p:pRg st="0" end="0"/>
                                            </p:txEl>
                                          </p:spTgt>
                                        </p:tgtEl>
                                      </p:cBhvr>
                                    </p:animEffect>
                                    <p:anim calcmode="lin" valueType="num">
                                      <p:cBhvr>
                                        <p:cTn id="8" dur="1000" fill="hold"/>
                                        <p:tgtEl>
                                          <p:spTgt spid="686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86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8611">
                                            <p:txEl>
                                              <p:pRg st="1" end="1"/>
                                            </p:txEl>
                                          </p:spTgt>
                                        </p:tgtEl>
                                        <p:attrNameLst>
                                          <p:attrName>style.visibility</p:attrName>
                                        </p:attrNameLst>
                                      </p:cBhvr>
                                      <p:to>
                                        <p:strVal val="visible"/>
                                      </p:to>
                                    </p:set>
                                    <p:animEffect transition="in" filter="fade">
                                      <p:cBhvr>
                                        <p:cTn id="14" dur="1000"/>
                                        <p:tgtEl>
                                          <p:spTgt spid="68611">
                                            <p:txEl>
                                              <p:pRg st="1" end="1"/>
                                            </p:txEl>
                                          </p:spTgt>
                                        </p:tgtEl>
                                      </p:cBhvr>
                                    </p:animEffect>
                                    <p:anim calcmode="lin" valueType="num">
                                      <p:cBhvr>
                                        <p:cTn id="15" dur="1000" fill="hold"/>
                                        <p:tgtEl>
                                          <p:spTgt spid="686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861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8611">
                                            <p:txEl>
                                              <p:pRg st="2" end="2"/>
                                            </p:txEl>
                                          </p:spTgt>
                                        </p:tgtEl>
                                        <p:attrNameLst>
                                          <p:attrName>style.visibility</p:attrName>
                                        </p:attrNameLst>
                                      </p:cBhvr>
                                      <p:to>
                                        <p:strVal val="visible"/>
                                      </p:to>
                                    </p:set>
                                    <p:animEffect transition="in" filter="fade">
                                      <p:cBhvr>
                                        <p:cTn id="21" dur="1000"/>
                                        <p:tgtEl>
                                          <p:spTgt spid="68611">
                                            <p:txEl>
                                              <p:pRg st="2" end="2"/>
                                            </p:txEl>
                                          </p:spTgt>
                                        </p:tgtEl>
                                      </p:cBhvr>
                                    </p:animEffect>
                                    <p:anim calcmode="lin" valueType="num">
                                      <p:cBhvr>
                                        <p:cTn id="22" dur="1000" fill="hold"/>
                                        <p:tgtEl>
                                          <p:spTgt spid="6861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8611">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42D67FD5-77DF-4987-A78F-93EC1718B0EF}"/>
              </a:ext>
            </a:extLst>
          </p:cNvPr>
          <p:cNvSpPr>
            <a:spLocks noGrp="1" noChangeArrowheads="1"/>
          </p:cNvSpPr>
          <p:nvPr>
            <p:ph type="title"/>
          </p:nvPr>
        </p:nvSpPr>
        <p:spPr/>
        <p:txBody>
          <a:bodyPr/>
          <a:lstStyle/>
          <a:p>
            <a:r>
              <a:rPr lang="en-US" altLang="en-US" sz="4800" b="1" dirty="0"/>
              <a:t>The Roosevelt Corollary:</a:t>
            </a:r>
          </a:p>
        </p:txBody>
      </p:sp>
      <p:sp>
        <p:nvSpPr>
          <p:cNvPr id="78852" name="Rectangle 3">
            <a:extLst>
              <a:ext uri="{FF2B5EF4-FFF2-40B4-BE49-F238E27FC236}">
                <a16:creationId xmlns:a16="http://schemas.microsoft.com/office/drawing/2014/main" id="{9603A6A4-6749-49EE-A291-EB8ABE39BC5F}"/>
              </a:ext>
            </a:extLst>
          </p:cNvPr>
          <p:cNvSpPr>
            <a:spLocks noGrp="1" noChangeArrowheads="1"/>
          </p:cNvSpPr>
          <p:nvPr>
            <p:ph type="body" sz="half" idx="2"/>
          </p:nvPr>
        </p:nvSpPr>
        <p:spPr>
          <a:xfrm>
            <a:off x="1135310" y="2023145"/>
            <a:ext cx="10142290" cy="4114800"/>
          </a:xfrm>
        </p:spPr>
        <p:txBody>
          <a:bodyPr/>
          <a:lstStyle/>
          <a:p>
            <a:pPr>
              <a:lnSpc>
                <a:spcPct val="80000"/>
              </a:lnSpc>
            </a:pPr>
            <a:r>
              <a:rPr lang="en-US" altLang="en-US" sz="3600" dirty="0"/>
              <a:t>In 1904, President Roosevelt added the Roosevelt Corollary to the Monroe Doctrine.</a:t>
            </a:r>
          </a:p>
          <a:p>
            <a:pPr>
              <a:lnSpc>
                <a:spcPct val="80000"/>
              </a:lnSpc>
            </a:pPr>
            <a:r>
              <a:rPr lang="en-US" altLang="en-US" sz="3600" dirty="0"/>
              <a:t>Monroe Doctrine  (1823 that stated US did not want European influence in South America</a:t>
            </a:r>
          </a:p>
          <a:p>
            <a:pPr>
              <a:lnSpc>
                <a:spcPct val="80000"/>
              </a:lnSpc>
            </a:pPr>
            <a:r>
              <a:rPr lang="en-US" altLang="en-US" sz="3600" dirty="0"/>
              <a:t>The </a:t>
            </a:r>
            <a:r>
              <a:rPr lang="en-US" altLang="en-US" sz="3600" b="1" u="sng" dirty="0"/>
              <a:t>Roosevelt Corollary</a:t>
            </a:r>
            <a:r>
              <a:rPr lang="en-US" altLang="en-US" sz="3600" dirty="0"/>
              <a:t> said that the US would now use force to protect it’s economic interests in Latin America.</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852">
                                            <p:txEl>
                                              <p:pRg st="0" end="0"/>
                                            </p:txEl>
                                          </p:spTgt>
                                        </p:tgtEl>
                                        <p:attrNameLst>
                                          <p:attrName>style.visibility</p:attrName>
                                        </p:attrNameLst>
                                      </p:cBhvr>
                                      <p:to>
                                        <p:strVal val="visible"/>
                                      </p:to>
                                    </p:set>
                                    <p:animEffect transition="in" filter="fade">
                                      <p:cBhvr>
                                        <p:cTn id="7" dur="1000"/>
                                        <p:tgtEl>
                                          <p:spTgt spid="78852">
                                            <p:txEl>
                                              <p:pRg st="0" end="0"/>
                                            </p:txEl>
                                          </p:spTgt>
                                        </p:tgtEl>
                                      </p:cBhvr>
                                    </p:animEffect>
                                    <p:anim calcmode="lin" valueType="num">
                                      <p:cBhvr>
                                        <p:cTn id="8" dur="1000" fill="hold"/>
                                        <p:tgtEl>
                                          <p:spTgt spid="7885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885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8852">
                                            <p:txEl>
                                              <p:pRg st="1" end="1"/>
                                            </p:txEl>
                                          </p:spTgt>
                                        </p:tgtEl>
                                        <p:attrNameLst>
                                          <p:attrName>style.visibility</p:attrName>
                                        </p:attrNameLst>
                                      </p:cBhvr>
                                      <p:to>
                                        <p:strVal val="visible"/>
                                      </p:to>
                                    </p:set>
                                    <p:animEffect transition="in" filter="fade">
                                      <p:cBhvr>
                                        <p:cTn id="14" dur="1000"/>
                                        <p:tgtEl>
                                          <p:spTgt spid="78852">
                                            <p:txEl>
                                              <p:pRg st="1" end="1"/>
                                            </p:txEl>
                                          </p:spTgt>
                                        </p:tgtEl>
                                      </p:cBhvr>
                                    </p:animEffect>
                                    <p:anim calcmode="lin" valueType="num">
                                      <p:cBhvr>
                                        <p:cTn id="15" dur="1000" fill="hold"/>
                                        <p:tgtEl>
                                          <p:spTgt spid="7885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885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8852">
                                            <p:txEl>
                                              <p:pRg st="2" end="2"/>
                                            </p:txEl>
                                          </p:spTgt>
                                        </p:tgtEl>
                                        <p:attrNameLst>
                                          <p:attrName>style.visibility</p:attrName>
                                        </p:attrNameLst>
                                      </p:cBhvr>
                                      <p:to>
                                        <p:strVal val="visible"/>
                                      </p:to>
                                    </p:set>
                                    <p:animEffect transition="in" filter="fade">
                                      <p:cBhvr>
                                        <p:cTn id="21" dur="1000"/>
                                        <p:tgtEl>
                                          <p:spTgt spid="78852">
                                            <p:txEl>
                                              <p:pRg st="2" end="2"/>
                                            </p:txEl>
                                          </p:spTgt>
                                        </p:tgtEl>
                                      </p:cBhvr>
                                    </p:animEffect>
                                    <p:anim calcmode="lin" valueType="num">
                                      <p:cBhvr>
                                        <p:cTn id="22" dur="1000" fill="hold"/>
                                        <p:tgtEl>
                                          <p:spTgt spid="7885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885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CC0144-9333-4A6D-9893-5FD51C24A719}"/>
              </a:ext>
            </a:extLst>
          </p:cNvPr>
          <p:cNvPicPr>
            <a:picLocks noChangeAspect="1"/>
          </p:cNvPicPr>
          <p:nvPr/>
        </p:nvPicPr>
        <p:blipFill>
          <a:blip r:embed="rId2"/>
          <a:stretch>
            <a:fillRect/>
          </a:stretch>
        </p:blipFill>
        <p:spPr>
          <a:xfrm>
            <a:off x="488751" y="46919"/>
            <a:ext cx="4805310" cy="6764162"/>
          </a:xfrm>
          <a:prstGeom prst="rect">
            <a:avLst/>
          </a:prstGeom>
        </p:spPr>
      </p:pic>
      <p:pic>
        <p:nvPicPr>
          <p:cNvPr id="5" name="Picture 4">
            <a:extLst>
              <a:ext uri="{FF2B5EF4-FFF2-40B4-BE49-F238E27FC236}">
                <a16:creationId xmlns:a16="http://schemas.microsoft.com/office/drawing/2014/main" id="{2ACE925C-A116-469A-964C-D39B4EB32A6A}"/>
              </a:ext>
            </a:extLst>
          </p:cNvPr>
          <p:cNvPicPr>
            <a:picLocks noChangeAspect="1"/>
          </p:cNvPicPr>
          <p:nvPr/>
        </p:nvPicPr>
        <p:blipFill>
          <a:blip r:embed="rId3"/>
          <a:stretch>
            <a:fillRect/>
          </a:stretch>
        </p:blipFill>
        <p:spPr>
          <a:xfrm>
            <a:off x="6396526" y="46919"/>
            <a:ext cx="5606799" cy="6858000"/>
          </a:xfrm>
          <a:prstGeom prst="rect">
            <a:avLst/>
          </a:prstGeom>
        </p:spPr>
      </p:pic>
    </p:spTree>
    <p:extLst>
      <p:ext uri="{BB962C8B-B14F-4D97-AF65-F5344CB8AC3E}">
        <p14:creationId xmlns:p14="http://schemas.microsoft.com/office/powerpoint/2010/main" val="21970074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51A13-A7EE-456C-83C7-19A1C5EB647A}"/>
              </a:ext>
            </a:extLst>
          </p:cNvPr>
          <p:cNvSpPr>
            <a:spLocks noGrp="1"/>
          </p:cNvSpPr>
          <p:nvPr>
            <p:ph type="title"/>
          </p:nvPr>
        </p:nvSpPr>
        <p:spPr/>
        <p:txBody>
          <a:bodyPr/>
          <a:lstStyle/>
          <a:p>
            <a:r>
              <a:rPr lang="en-US" sz="5400" b="1" dirty="0"/>
              <a:t>BIG STICK</a:t>
            </a:r>
          </a:p>
        </p:txBody>
      </p:sp>
      <p:sp>
        <p:nvSpPr>
          <p:cNvPr id="4" name="Text Placeholder 3">
            <a:extLst>
              <a:ext uri="{FF2B5EF4-FFF2-40B4-BE49-F238E27FC236}">
                <a16:creationId xmlns:a16="http://schemas.microsoft.com/office/drawing/2014/main" id="{0652D7D8-646B-41EB-8F18-0F8DAB0B0107}"/>
              </a:ext>
            </a:extLst>
          </p:cNvPr>
          <p:cNvSpPr>
            <a:spLocks noGrp="1"/>
          </p:cNvSpPr>
          <p:nvPr>
            <p:ph type="body" sz="half" idx="2"/>
          </p:nvPr>
        </p:nvSpPr>
        <p:spPr>
          <a:xfrm>
            <a:off x="6492149" y="2213371"/>
            <a:ext cx="5538598" cy="4114800"/>
          </a:xfrm>
        </p:spPr>
        <p:txBody>
          <a:bodyPr/>
          <a:lstStyle/>
          <a:p>
            <a:r>
              <a:rPr lang="en-US" altLang="en-US" sz="3600" dirty="0"/>
              <a:t>Roosevelt coined the phrase “Speak softly and carry a big stick, and you will go far” during this time. </a:t>
            </a:r>
            <a:endParaRPr lang="en-US" dirty="0"/>
          </a:p>
        </p:txBody>
      </p:sp>
      <p:pic>
        <p:nvPicPr>
          <p:cNvPr id="5" name="Picture 4">
            <a:extLst>
              <a:ext uri="{FF2B5EF4-FFF2-40B4-BE49-F238E27FC236}">
                <a16:creationId xmlns:a16="http://schemas.microsoft.com/office/drawing/2014/main" id="{066DB7FF-6937-42E2-B27F-B6D22E40AA88}"/>
              </a:ext>
            </a:extLst>
          </p:cNvPr>
          <p:cNvPicPr>
            <a:picLocks noChangeAspect="1"/>
          </p:cNvPicPr>
          <p:nvPr/>
        </p:nvPicPr>
        <p:blipFill>
          <a:blip r:embed="rId2"/>
          <a:stretch>
            <a:fillRect/>
          </a:stretch>
        </p:blipFill>
        <p:spPr>
          <a:xfrm>
            <a:off x="75355" y="1752600"/>
            <a:ext cx="6416794" cy="4356758"/>
          </a:xfrm>
          <a:prstGeom prst="rect">
            <a:avLst/>
          </a:prstGeom>
        </p:spPr>
      </p:pic>
    </p:spTree>
    <p:extLst>
      <p:ext uri="{BB962C8B-B14F-4D97-AF65-F5344CB8AC3E}">
        <p14:creationId xmlns:p14="http://schemas.microsoft.com/office/powerpoint/2010/main" val="27999005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69CBF327-F18C-44BB-82FD-24834366BB3C}"/>
              </a:ext>
            </a:extLst>
          </p:cNvPr>
          <p:cNvSpPr>
            <a:spLocks noGrp="1" noChangeArrowheads="1"/>
          </p:cNvSpPr>
          <p:nvPr>
            <p:ph type="title"/>
          </p:nvPr>
        </p:nvSpPr>
        <p:spPr/>
        <p:txBody>
          <a:bodyPr/>
          <a:lstStyle/>
          <a:p>
            <a:r>
              <a:rPr lang="en-US" altLang="en-US" sz="4800" b="1" dirty="0"/>
              <a:t>Dollar Diplomacy</a:t>
            </a:r>
          </a:p>
        </p:txBody>
      </p:sp>
      <p:sp>
        <p:nvSpPr>
          <p:cNvPr id="80900" name="Rectangle 3">
            <a:extLst>
              <a:ext uri="{FF2B5EF4-FFF2-40B4-BE49-F238E27FC236}">
                <a16:creationId xmlns:a16="http://schemas.microsoft.com/office/drawing/2014/main" id="{87D65A66-5C22-478A-9629-A6F5BF1E15D1}"/>
              </a:ext>
            </a:extLst>
          </p:cNvPr>
          <p:cNvSpPr>
            <a:spLocks noGrp="1" noChangeArrowheads="1"/>
          </p:cNvSpPr>
          <p:nvPr>
            <p:ph type="body" sz="half" idx="2"/>
          </p:nvPr>
        </p:nvSpPr>
        <p:spPr>
          <a:xfrm>
            <a:off x="0" y="1752600"/>
            <a:ext cx="12192000" cy="4114800"/>
          </a:xfrm>
        </p:spPr>
        <p:txBody>
          <a:bodyPr/>
          <a:lstStyle/>
          <a:p>
            <a:pPr>
              <a:lnSpc>
                <a:spcPct val="80000"/>
              </a:lnSpc>
            </a:pPr>
            <a:r>
              <a:rPr lang="en-US" altLang="en-US" sz="3600" dirty="0"/>
              <a:t>Just like other nations in the world that were                          practicing imperialism, the US was nervous that other nations would become more powerful. Many Latin American countries were heavily indebted to European banks. *(now Chinese)</a:t>
            </a:r>
          </a:p>
          <a:p>
            <a:pPr>
              <a:lnSpc>
                <a:spcPct val="80000"/>
              </a:lnSpc>
            </a:pPr>
            <a:r>
              <a:rPr lang="en-US" altLang="en-US" sz="3600" b="1" u="sng" dirty="0"/>
              <a:t>Dollar Diplomacy</a:t>
            </a:r>
            <a:r>
              <a:rPr lang="en-US" altLang="en-US" sz="3600" dirty="0"/>
              <a:t> –US government loans made to foreign countries (favors) to pay off debt</a:t>
            </a:r>
          </a:p>
          <a:p>
            <a:pPr>
              <a:lnSpc>
                <a:spcPct val="80000"/>
              </a:lnSpc>
            </a:pPr>
            <a:r>
              <a:rPr lang="en-US" altLang="en-US" sz="3600" dirty="0"/>
              <a:t>This allowed us to control others things though (taxes on import and exports)</a:t>
            </a:r>
          </a:p>
          <a:p>
            <a:pPr>
              <a:lnSpc>
                <a:spcPct val="80000"/>
              </a:lnSpc>
            </a:pPr>
            <a:r>
              <a:rPr lang="en-US" altLang="en-US" sz="3600" dirty="0"/>
              <a:t>This helped keep European powers out of the Caribbean because they had US backing.</a:t>
            </a:r>
          </a:p>
        </p:txBody>
      </p:sp>
      <p:pic>
        <p:nvPicPr>
          <p:cNvPr id="80901" name="Picture 6" descr="usdollars_460x276">
            <a:extLst>
              <a:ext uri="{FF2B5EF4-FFF2-40B4-BE49-F238E27FC236}">
                <a16:creationId xmlns:a16="http://schemas.microsoft.com/office/drawing/2014/main" id="{DE882840-A156-454B-8D9E-AFF26B2419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56272" y="106331"/>
            <a:ext cx="3416068" cy="2049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0900">
                                            <p:txEl>
                                              <p:pRg st="0" end="0"/>
                                            </p:txEl>
                                          </p:spTgt>
                                        </p:tgtEl>
                                        <p:attrNameLst>
                                          <p:attrName>style.visibility</p:attrName>
                                        </p:attrNameLst>
                                      </p:cBhvr>
                                      <p:to>
                                        <p:strVal val="visible"/>
                                      </p:to>
                                    </p:set>
                                    <p:animEffect transition="in" filter="fade">
                                      <p:cBhvr>
                                        <p:cTn id="7" dur="1000"/>
                                        <p:tgtEl>
                                          <p:spTgt spid="80900">
                                            <p:txEl>
                                              <p:pRg st="0" end="0"/>
                                            </p:txEl>
                                          </p:spTgt>
                                        </p:tgtEl>
                                      </p:cBhvr>
                                    </p:animEffect>
                                    <p:anim calcmode="lin" valueType="num">
                                      <p:cBhvr>
                                        <p:cTn id="8" dur="1000" fill="hold"/>
                                        <p:tgtEl>
                                          <p:spTgt spid="809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090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0900">
                                            <p:txEl>
                                              <p:pRg st="1" end="1"/>
                                            </p:txEl>
                                          </p:spTgt>
                                        </p:tgtEl>
                                        <p:attrNameLst>
                                          <p:attrName>style.visibility</p:attrName>
                                        </p:attrNameLst>
                                      </p:cBhvr>
                                      <p:to>
                                        <p:strVal val="visible"/>
                                      </p:to>
                                    </p:set>
                                    <p:animEffect transition="in" filter="fade">
                                      <p:cBhvr>
                                        <p:cTn id="14" dur="1000"/>
                                        <p:tgtEl>
                                          <p:spTgt spid="80900">
                                            <p:txEl>
                                              <p:pRg st="1" end="1"/>
                                            </p:txEl>
                                          </p:spTgt>
                                        </p:tgtEl>
                                      </p:cBhvr>
                                    </p:animEffect>
                                    <p:anim calcmode="lin" valueType="num">
                                      <p:cBhvr>
                                        <p:cTn id="15" dur="1000" fill="hold"/>
                                        <p:tgtEl>
                                          <p:spTgt spid="8090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090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0900">
                                            <p:txEl>
                                              <p:pRg st="2" end="2"/>
                                            </p:txEl>
                                          </p:spTgt>
                                        </p:tgtEl>
                                        <p:attrNameLst>
                                          <p:attrName>style.visibility</p:attrName>
                                        </p:attrNameLst>
                                      </p:cBhvr>
                                      <p:to>
                                        <p:strVal val="visible"/>
                                      </p:to>
                                    </p:set>
                                    <p:animEffect transition="in" filter="fade">
                                      <p:cBhvr>
                                        <p:cTn id="21" dur="1000"/>
                                        <p:tgtEl>
                                          <p:spTgt spid="80900">
                                            <p:txEl>
                                              <p:pRg st="2" end="2"/>
                                            </p:txEl>
                                          </p:spTgt>
                                        </p:tgtEl>
                                      </p:cBhvr>
                                    </p:animEffect>
                                    <p:anim calcmode="lin" valueType="num">
                                      <p:cBhvr>
                                        <p:cTn id="22" dur="1000" fill="hold"/>
                                        <p:tgtEl>
                                          <p:spTgt spid="80900">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090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0900">
                                            <p:txEl>
                                              <p:pRg st="3" end="3"/>
                                            </p:txEl>
                                          </p:spTgt>
                                        </p:tgtEl>
                                        <p:attrNameLst>
                                          <p:attrName>style.visibility</p:attrName>
                                        </p:attrNameLst>
                                      </p:cBhvr>
                                      <p:to>
                                        <p:strVal val="visible"/>
                                      </p:to>
                                    </p:set>
                                    <p:animEffect transition="in" filter="fade">
                                      <p:cBhvr>
                                        <p:cTn id="28" dur="1000"/>
                                        <p:tgtEl>
                                          <p:spTgt spid="80900">
                                            <p:txEl>
                                              <p:pRg st="3" end="3"/>
                                            </p:txEl>
                                          </p:spTgt>
                                        </p:tgtEl>
                                      </p:cBhvr>
                                    </p:animEffect>
                                    <p:anim calcmode="lin" valueType="num">
                                      <p:cBhvr>
                                        <p:cTn id="29" dur="1000" fill="hold"/>
                                        <p:tgtEl>
                                          <p:spTgt spid="80900">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8090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987452F6-71C1-4603-80ED-C38A23A3F7B6}"/>
              </a:ext>
            </a:extLst>
          </p:cNvPr>
          <p:cNvSpPr>
            <a:spLocks noGrp="1" noChangeArrowheads="1"/>
          </p:cNvSpPr>
          <p:nvPr>
            <p:ph type="title"/>
          </p:nvPr>
        </p:nvSpPr>
        <p:spPr>
          <a:xfrm>
            <a:off x="990600" y="466724"/>
            <a:ext cx="10363200" cy="1143000"/>
          </a:xfrm>
        </p:spPr>
        <p:txBody>
          <a:bodyPr/>
          <a:lstStyle/>
          <a:p>
            <a:r>
              <a:rPr lang="en-US" altLang="en-US" sz="4800" b="1" dirty="0"/>
              <a:t>Sum it All Up: What Did America Accomplish During This Time Period?</a:t>
            </a:r>
          </a:p>
        </p:txBody>
      </p:sp>
      <p:sp>
        <p:nvSpPr>
          <p:cNvPr id="82948" name="Rectangle 3">
            <a:extLst>
              <a:ext uri="{FF2B5EF4-FFF2-40B4-BE49-F238E27FC236}">
                <a16:creationId xmlns:a16="http://schemas.microsoft.com/office/drawing/2014/main" id="{4990211A-9711-423F-8A3C-5058A4F83D73}"/>
              </a:ext>
            </a:extLst>
          </p:cNvPr>
          <p:cNvSpPr>
            <a:spLocks noGrp="1" noChangeArrowheads="1"/>
          </p:cNvSpPr>
          <p:nvPr>
            <p:ph type="body" sz="half" idx="2"/>
          </p:nvPr>
        </p:nvSpPr>
        <p:spPr>
          <a:xfrm>
            <a:off x="4077050" y="1989589"/>
            <a:ext cx="7902429" cy="4114800"/>
          </a:xfrm>
        </p:spPr>
        <p:txBody>
          <a:bodyPr/>
          <a:lstStyle/>
          <a:p>
            <a:pPr>
              <a:lnSpc>
                <a:spcPct val="90000"/>
              </a:lnSpc>
            </a:pPr>
            <a:r>
              <a:rPr lang="en-US" altLang="en-US" sz="3600" dirty="0"/>
              <a:t>1. Expanded its access to foreign markets in order to ensure the continued growth of the domestic economy.</a:t>
            </a:r>
          </a:p>
          <a:p>
            <a:pPr>
              <a:lnSpc>
                <a:spcPct val="90000"/>
              </a:lnSpc>
            </a:pPr>
            <a:r>
              <a:rPr lang="en-US" altLang="en-US" sz="3600" dirty="0"/>
              <a:t>2. Built a modern Navy to protect its interests abroad.</a:t>
            </a:r>
          </a:p>
          <a:p>
            <a:pPr>
              <a:lnSpc>
                <a:spcPct val="90000"/>
              </a:lnSpc>
            </a:pPr>
            <a:r>
              <a:rPr lang="en-US" altLang="en-US" sz="3600" dirty="0"/>
              <a:t>3. Exercised its international police power to ensure dominance in Latin America.</a:t>
            </a:r>
          </a:p>
          <a:p>
            <a:pPr>
              <a:lnSpc>
                <a:spcPct val="90000"/>
              </a:lnSpc>
            </a:pPr>
            <a:endParaRPr lang="en-US" altLang="en-US" sz="2400" dirty="0"/>
          </a:p>
        </p:txBody>
      </p:sp>
      <p:pic>
        <p:nvPicPr>
          <p:cNvPr id="82949" name="Picture 6" descr="conclusion">
            <a:extLst>
              <a:ext uri="{FF2B5EF4-FFF2-40B4-BE49-F238E27FC236}">
                <a16:creationId xmlns:a16="http://schemas.microsoft.com/office/drawing/2014/main" id="{49BBB1DF-CF7C-475C-A941-7346AACD45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80" y="2793534"/>
            <a:ext cx="3744765" cy="24882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2948">
                                            <p:txEl>
                                              <p:pRg st="0" end="0"/>
                                            </p:txEl>
                                          </p:spTgt>
                                        </p:tgtEl>
                                        <p:attrNameLst>
                                          <p:attrName>style.visibility</p:attrName>
                                        </p:attrNameLst>
                                      </p:cBhvr>
                                      <p:to>
                                        <p:strVal val="visible"/>
                                      </p:to>
                                    </p:set>
                                    <p:animEffect transition="in" filter="fade">
                                      <p:cBhvr>
                                        <p:cTn id="7" dur="1000"/>
                                        <p:tgtEl>
                                          <p:spTgt spid="82948">
                                            <p:txEl>
                                              <p:pRg st="0" end="0"/>
                                            </p:txEl>
                                          </p:spTgt>
                                        </p:tgtEl>
                                      </p:cBhvr>
                                    </p:animEffect>
                                    <p:anim calcmode="lin" valueType="num">
                                      <p:cBhvr>
                                        <p:cTn id="8" dur="1000" fill="hold"/>
                                        <p:tgtEl>
                                          <p:spTgt spid="8294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294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2948">
                                            <p:txEl>
                                              <p:pRg st="1" end="1"/>
                                            </p:txEl>
                                          </p:spTgt>
                                        </p:tgtEl>
                                        <p:attrNameLst>
                                          <p:attrName>style.visibility</p:attrName>
                                        </p:attrNameLst>
                                      </p:cBhvr>
                                      <p:to>
                                        <p:strVal val="visible"/>
                                      </p:to>
                                    </p:set>
                                    <p:animEffect transition="in" filter="fade">
                                      <p:cBhvr>
                                        <p:cTn id="14" dur="1000"/>
                                        <p:tgtEl>
                                          <p:spTgt spid="82948">
                                            <p:txEl>
                                              <p:pRg st="1" end="1"/>
                                            </p:txEl>
                                          </p:spTgt>
                                        </p:tgtEl>
                                      </p:cBhvr>
                                    </p:animEffect>
                                    <p:anim calcmode="lin" valueType="num">
                                      <p:cBhvr>
                                        <p:cTn id="15" dur="1000" fill="hold"/>
                                        <p:tgtEl>
                                          <p:spTgt spid="82948">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8294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2948">
                                            <p:txEl>
                                              <p:pRg st="2" end="2"/>
                                            </p:txEl>
                                          </p:spTgt>
                                        </p:tgtEl>
                                        <p:attrNameLst>
                                          <p:attrName>style.visibility</p:attrName>
                                        </p:attrNameLst>
                                      </p:cBhvr>
                                      <p:to>
                                        <p:strVal val="visible"/>
                                      </p:to>
                                    </p:set>
                                    <p:animEffect transition="in" filter="fade">
                                      <p:cBhvr>
                                        <p:cTn id="21" dur="1000"/>
                                        <p:tgtEl>
                                          <p:spTgt spid="82948">
                                            <p:txEl>
                                              <p:pRg st="2" end="2"/>
                                            </p:txEl>
                                          </p:spTgt>
                                        </p:tgtEl>
                                      </p:cBhvr>
                                    </p:animEffect>
                                    <p:anim calcmode="lin" valueType="num">
                                      <p:cBhvr>
                                        <p:cTn id="22" dur="1000" fill="hold"/>
                                        <p:tgtEl>
                                          <p:spTgt spid="82948">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82948">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rot="5400000">
            <a:off x="2668524" y="-2679789"/>
            <a:ext cx="6858000" cy="12188952"/>
          </a:xfrm>
          <a:prstGeom prst="rect">
            <a:avLst/>
          </a:prstGeom>
          <a:blipFill>
            <a:blip r:embed="rId2"/>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Oval 6"/>
          <p:cNvSpPr/>
          <p:nvPr/>
        </p:nvSpPr>
        <p:spPr>
          <a:xfrm>
            <a:off x="2251636" y="-411480"/>
            <a:ext cx="7680960" cy="7680960"/>
          </a:xfrm>
          <a:prstGeom prst="ellipse">
            <a:avLst/>
          </a:prstGeom>
          <a:solidFill>
            <a:schemeClr val="bg1"/>
          </a:solidFill>
          <a:ln w="5715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Oval 1"/>
          <p:cNvSpPr/>
          <p:nvPr/>
        </p:nvSpPr>
        <p:spPr>
          <a:xfrm>
            <a:off x="2438398" y="-228600"/>
            <a:ext cx="7315200" cy="7315200"/>
          </a:xfrm>
          <a:prstGeom prst="ellipse">
            <a:avLst/>
          </a:prstGeom>
          <a:solidFill>
            <a:srgbClr val="2883CE"/>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0000"/>
              </a:solidFill>
              <a:effectLst/>
              <a:uLnTx/>
              <a:uFillTx/>
              <a:latin typeface="Calibri"/>
              <a:ea typeface="+mn-ea"/>
              <a:cs typeface="+mn-cs"/>
            </a:endParaRPr>
          </a:p>
        </p:txBody>
      </p:sp>
      <p:sp>
        <p:nvSpPr>
          <p:cNvPr id="5" name="Rectangle 4"/>
          <p:cNvSpPr/>
          <p:nvPr/>
        </p:nvSpPr>
        <p:spPr>
          <a:xfrm>
            <a:off x="1563725" y="2459504"/>
            <a:ext cx="929613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0" b="1" i="0" u="none" strike="noStrike" kern="1200" cap="none" spc="0" normalizeH="0" baseline="0" noProof="0" dirty="0">
                <a:ln w="57150">
                  <a:solidFill>
                    <a:sysClr val="windowText" lastClr="000000"/>
                  </a:solidFill>
                  <a:prstDash val="solid"/>
                </a:ln>
                <a:solidFill>
                  <a:srgbClr val="FFFFFF"/>
                </a:solidFill>
                <a:effectLst>
                  <a:glow rad="139700">
                    <a:srgbClr val="B7DCF0"/>
                  </a:glow>
                  <a:outerShdw blurRad="38100" dist="22860" dir="5400000" algn="tl" rotWithShape="0">
                    <a:srgbClr val="000000">
                      <a:alpha val="30000"/>
                    </a:srgbClr>
                  </a:outerShdw>
                </a:effectLst>
                <a:uLnTx/>
                <a:uFillTx/>
                <a:latin typeface="KG Second Chances Solid" panose="02000000000000000000" pitchFamily="2" charset="0"/>
                <a:ea typeface="+mn-ea"/>
                <a:cs typeface="+mn-cs"/>
              </a:rPr>
              <a:t>Emigration</a:t>
            </a:r>
          </a:p>
        </p:txBody>
      </p:sp>
      <p:sp>
        <p:nvSpPr>
          <p:cNvPr id="8" name="Rectangle 7"/>
          <p:cNvSpPr/>
          <p:nvPr/>
        </p:nvSpPr>
        <p:spPr>
          <a:xfrm>
            <a:off x="-3884" y="0"/>
            <a:ext cx="12192000" cy="6858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15487440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rot="5400000">
            <a:off x="2668524" y="-2679789"/>
            <a:ext cx="6858000" cy="12188952"/>
          </a:xfrm>
          <a:prstGeom prst="rect">
            <a:avLst/>
          </a:prstGeom>
          <a:blipFill>
            <a:blip r:embed="rId2"/>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769953" y="14514"/>
            <a:ext cx="10668000" cy="6858000"/>
          </a:xfrm>
          <a:prstGeom prst="rect">
            <a:avLst/>
          </a:prstGeom>
          <a:solidFill>
            <a:srgbClr val="E01111"/>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1002181" y="43341"/>
            <a:ext cx="10203543" cy="6858000"/>
          </a:xfrm>
          <a:prstGeom prst="rect">
            <a:avLst/>
          </a:prstGeom>
          <a:solidFill>
            <a:srgbClr val="B7DC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2353774" y="36185"/>
            <a:ext cx="7476727"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38100">
                  <a:solidFill>
                    <a:sysClr val="windowText" lastClr="000000"/>
                  </a:solidFill>
                  <a:prstDash val="solid"/>
                </a:ln>
                <a:solidFill>
                  <a:srgbClr val="FFFFFF"/>
                </a:solidFill>
                <a:effectLst>
                  <a:glow rad="101600">
                    <a:srgbClr val="4BACC6">
                      <a:satMod val="175000"/>
                      <a:alpha val="40000"/>
                    </a:srgbClr>
                  </a:glow>
                  <a:outerShdw blurRad="38100" dist="22860" dir="5400000" algn="tl" rotWithShape="0">
                    <a:srgbClr val="000000">
                      <a:alpha val="30000"/>
                    </a:srgbClr>
                  </a:outerShdw>
                </a:effectLst>
                <a:uLnTx/>
                <a:uFillTx/>
                <a:latin typeface="KG Second Chances Solid" panose="02000000000000000000" pitchFamily="2" charset="0"/>
                <a:ea typeface="+mn-ea"/>
                <a:cs typeface="+mn-cs"/>
              </a:rPr>
              <a:t>Emigration</a:t>
            </a:r>
          </a:p>
        </p:txBody>
      </p:sp>
      <p:sp>
        <p:nvSpPr>
          <p:cNvPr id="6" name="TextBox 5"/>
          <p:cNvSpPr txBox="1"/>
          <p:nvPr/>
        </p:nvSpPr>
        <p:spPr>
          <a:xfrm>
            <a:off x="998297" y="1551411"/>
            <a:ext cx="10207427" cy="5940088"/>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One of the largest human migrations in history happened at the turn of the century.</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Many people left their home countries to come to the United States.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This is called </a:t>
            </a:r>
            <a:r>
              <a:rPr kumimoji="0" lang="en-US" sz="3600" b="1"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emigration</a:t>
            </a: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 – leaving your homeland to make a long journey to a new country.</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A person who moves to a new country is an </a:t>
            </a:r>
            <a:r>
              <a:rPr kumimoji="0" lang="en-US" sz="3600" b="1"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immigrant</a:t>
            </a: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p:txBody>
      </p:sp>
    </p:spTree>
    <p:extLst>
      <p:ext uri="{BB962C8B-B14F-4D97-AF65-F5344CB8AC3E}">
        <p14:creationId xmlns:p14="http://schemas.microsoft.com/office/powerpoint/2010/main" val="32611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92" y="-14313"/>
            <a:ext cx="12192000" cy="6858000"/>
          </a:xfrm>
          <a:prstGeom prst="rect">
            <a:avLst/>
          </a:prstGeom>
          <a:solidFill>
            <a:srgbClr val="2883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2" descr="http://faculty.umf.maine.edu/walter.sargent/public.www/web%20104/immigration%20grap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011" y="360481"/>
            <a:ext cx="9529762" cy="6248400"/>
          </a:xfrm>
          <a:prstGeom prst="rect">
            <a:avLst/>
          </a:prstGeom>
          <a:ln w="38100">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28541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92" y="-14313"/>
            <a:ext cx="12192000" cy="6858000"/>
          </a:xfrm>
          <a:prstGeom prst="rect">
            <a:avLst/>
          </a:prstGeom>
          <a:solidFill>
            <a:srgbClr val="2883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134471" y="2673500"/>
            <a:ext cx="5963421" cy="21852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Slavic Immigrant Family in the Baggage Room of Ellis Island, 1905</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0471" y="214287"/>
            <a:ext cx="5064633" cy="64008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429558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rot="5400000">
            <a:off x="2668524" y="-2679789"/>
            <a:ext cx="6858000" cy="12188952"/>
          </a:xfrm>
          <a:prstGeom prst="rect">
            <a:avLst/>
          </a:prstGeom>
          <a:blipFill>
            <a:blip r:embed="rId2"/>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769953" y="14514"/>
            <a:ext cx="10668000" cy="6858000"/>
          </a:xfrm>
          <a:prstGeom prst="rect">
            <a:avLst/>
          </a:prstGeom>
          <a:solidFill>
            <a:srgbClr val="E01111"/>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1002181" y="43341"/>
            <a:ext cx="10203543" cy="6858000"/>
          </a:xfrm>
          <a:prstGeom prst="rect">
            <a:avLst/>
          </a:prstGeom>
          <a:solidFill>
            <a:srgbClr val="B7DC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890276" y="-212855"/>
            <a:ext cx="8391657"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38100">
                  <a:solidFill>
                    <a:sysClr val="windowText" lastClr="000000"/>
                  </a:solidFill>
                  <a:prstDash val="solid"/>
                </a:ln>
                <a:solidFill>
                  <a:srgbClr val="FFFFFF"/>
                </a:solidFill>
                <a:effectLst>
                  <a:glow rad="101600">
                    <a:srgbClr val="4BACC6">
                      <a:satMod val="175000"/>
                      <a:alpha val="40000"/>
                    </a:srgbClr>
                  </a:glow>
                  <a:outerShdw blurRad="38100" dist="22860" dir="5400000" algn="tl" rotWithShape="0">
                    <a:srgbClr val="000000">
                      <a:alpha val="30000"/>
                    </a:srgbClr>
                  </a:outerShdw>
                </a:effectLst>
                <a:uLnTx/>
                <a:uFillTx/>
                <a:latin typeface="KG Second Chances Solid" panose="02000000000000000000" pitchFamily="2" charset="0"/>
                <a:ea typeface="+mn-ea"/>
                <a:cs typeface="+mn-cs"/>
              </a:rPr>
              <a:t>A Better Life</a:t>
            </a:r>
          </a:p>
        </p:txBody>
      </p:sp>
      <p:sp>
        <p:nvSpPr>
          <p:cNvPr id="6" name="TextBox 5"/>
          <p:cNvSpPr txBox="1"/>
          <p:nvPr/>
        </p:nvSpPr>
        <p:spPr>
          <a:xfrm>
            <a:off x="982392" y="1189025"/>
            <a:ext cx="10207427" cy="7048083"/>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Most immigrants came to America in search of a better life.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Most were poor and wanted to escape Europe’s rigid class system.</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If you were born poor in Europe, you had little chance of moving into the middle or upper class.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They believed that class didn’t matter as much in America because if you worked hard, you could find a better life… American Dream!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p:txBody>
      </p:sp>
    </p:spTree>
    <p:extLst>
      <p:ext uri="{BB962C8B-B14F-4D97-AF65-F5344CB8AC3E}">
        <p14:creationId xmlns:p14="http://schemas.microsoft.com/office/powerpoint/2010/main" val="434555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anim calcmode="lin" valueType="num">
                                      <p:cBhvr>
                                        <p:cTn id="2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1000"/>
                                        <p:tgtEl>
                                          <p:spTgt spid="6">
                                            <p:txEl>
                                              <p:pRg st="3" end="3"/>
                                            </p:txEl>
                                          </p:spTgt>
                                        </p:tgtEl>
                                      </p:cBhvr>
                                    </p:animEffect>
                                    <p:anim calcmode="lin" valueType="num">
                                      <p:cBhvr>
                                        <p:cTn id="27"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92" y="-14313"/>
            <a:ext cx="12192000" cy="6858000"/>
          </a:xfrm>
          <a:prstGeom prst="rect">
            <a:avLst/>
          </a:prstGeom>
          <a:solidFill>
            <a:srgbClr val="2883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956902" y="172347"/>
            <a:ext cx="10281980" cy="12311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600" b="1"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Immigrants from Spain, 1911</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p:txBody>
      </p:sp>
      <p:pic>
        <p:nvPicPr>
          <p:cNvPr id="3" name="Picture 2"/>
          <p:cNvPicPr>
            <a:picLocks noChangeAspect="1"/>
          </p:cNvPicPr>
          <p:nvPr/>
        </p:nvPicPr>
        <p:blipFill>
          <a:blip r:embed="rId2"/>
          <a:stretch>
            <a:fillRect/>
          </a:stretch>
        </p:blipFill>
        <p:spPr>
          <a:xfrm>
            <a:off x="2015914" y="1199253"/>
            <a:ext cx="8298180" cy="54864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1144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rot="5400000">
            <a:off x="2668524" y="-2679789"/>
            <a:ext cx="6858000" cy="12188952"/>
          </a:xfrm>
          <a:prstGeom prst="rect">
            <a:avLst/>
          </a:prstGeom>
          <a:blipFill>
            <a:blip r:embed="rId2"/>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769953" y="14514"/>
            <a:ext cx="10668000" cy="6858000"/>
          </a:xfrm>
          <a:prstGeom prst="rect">
            <a:avLst/>
          </a:prstGeom>
          <a:solidFill>
            <a:srgbClr val="E01111"/>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1002181" y="43341"/>
            <a:ext cx="10203543" cy="6858000"/>
          </a:xfrm>
          <a:prstGeom prst="rect">
            <a:avLst/>
          </a:prstGeom>
          <a:solidFill>
            <a:srgbClr val="B7DC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900171" y="-92730"/>
            <a:ext cx="8391657"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38100">
                  <a:solidFill>
                    <a:sysClr val="windowText" lastClr="000000"/>
                  </a:solidFill>
                  <a:prstDash val="solid"/>
                </a:ln>
                <a:solidFill>
                  <a:srgbClr val="FFFFFF"/>
                </a:solidFill>
                <a:effectLst>
                  <a:glow rad="101600">
                    <a:srgbClr val="4BACC6">
                      <a:satMod val="175000"/>
                      <a:alpha val="40000"/>
                    </a:srgbClr>
                  </a:glow>
                  <a:outerShdw blurRad="38100" dist="22860" dir="5400000" algn="tl" rotWithShape="0">
                    <a:srgbClr val="000000">
                      <a:alpha val="30000"/>
                    </a:srgbClr>
                  </a:outerShdw>
                </a:effectLst>
                <a:uLnTx/>
                <a:uFillTx/>
                <a:latin typeface="KG Second Chances Solid" panose="02000000000000000000" pitchFamily="2" charset="0"/>
                <a:ea typeface="+mn-ea"/>
                <a:cs typeface="+mn-cs"/>
              </a:rPr>
              <a:t>A Better Life</a:t>
            </a:r>
          </a:p>
        </p:txBody>
      </p:sp>
      <p:sp>
        <p:nvSpPr>
          <p:cNvPr id="6" name="TextBox 5"/>
          <p:cNvSpPr txBox="1"/>
          <p:nvPr/>
        </p:nvSpPr>
        <p:spPr>
          <a:xfrm>
            <a:off x="1002181" y="1476930"/>
            <a:ext cx="10207427" cy="5940088"/>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Immigrants were also trying to escape wars and persecution.</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There were many wars in Europe during this time.</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Many people were killed, homes were destroyed, young mend were forced to serve in armies.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People were also harassed because of their religious beliefs.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p:txBody>
      </p:sp>
      <p:sp>
        <p:nvSpPr>
          <p:cNvPr id="10" name="TextBox 9"/>
          <p:cNvSpPr txBox="1"/>
          <p:nvPr/>
        </p:nvSpPr>
        <p:spPr>
          <a:xfrm>
            <a:off x="16406" y="6624342"/>
            <a:ext cx="26532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KBScaredStraight" panose="02000603000000000000" pitchFamily="2" charset="0"/>
                <a:ea typeface="KBScaredStraight" panose="02000603000000000000" pitchFamily="2" charset="0"/>
                <a:cs typeface="+mn-cs"/>
              </a:rPr>
              <a:t>© 2014 Brain Wrinkles</a:t>
            </a:r>
          </a:p>
        </p:txBody>
      </p:sp>
    </p:spTree>
    <p:extLst>
      <p:ext uri="{BB962C8B-B14F-4D97-AF65-F5344CB8AC3E}">
        <p14:creationId xmlns:p14="http://schemas.microsoft.com/office/powerpoint/2010/main" val="210322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anim calcmode="lin" valueType="num">
                                      <p:cBhvr>
                                        <p:cTn id="2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1000"/>
                                        <p:tgtEl>
                                          <p:spTgt spid="6">
                                            <p:txEl>
                                              <p:pRg st="3" end="3"/>
                                            </p:txEl>
                                          </p:spTgt>
                                        </p:tgtEl>
                                      </p:cBhvr>
                                    </p:animEffect>
                                    <p:anim calcmode="lin" valueType="num">
                                      <p:cBhvr>
                                        <p:cTn id="27"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rot="5400000">
            <a:off x="2668524" y="-2679789"/>
            <a:ext cx="6858000" cy="12188952"/>
          </a:xfrm>
          <a:prstGeom prst="rect">
            <a:avLst/>
          </a:prstGeom>
          <a:blipFill>
            <a:blip r:embed="rId2"/>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769953" y="14514"/>
            <a:ext cx="10668000" cy="6858000"/>
          </a:xfrm>
          <a:prstGeom prst="rect">
            <a:avLst/>
          </a:prstGeom>
          <a:solidFill>
            <a:srgbClr val="E01111"/>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1002181" y="43341"/>
            <a:ext cx="10203543" cy="6858000"/>
          </a:xfrm>
          <a:prstGeom prst="rect">
            <a:avLst/>
          </a:prstGeom>
          <a:solidFill>
            <a:srgbClr val="B7DC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574985" y="36185"/>
            <a:ext cx="11034303" cy="1323439"/>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w="38100">
                  <a:solidFill>
                    <a:sysClr val="windowText" lastClr="000000"/>
                  </a:solidFill>
                  <a:prstDash val="solid"/>
                </a:ln>
                <a:solidFill>
                  <a:srgbClr val="FFFFFF"/>
                </a:solidFill>
                <a:effectLst>
                  <a:glow rad="101600">
                    <a:srgbClr val="4BACC6">
                      <a:satMod val="175000"/>
                      <a:alpha val="40000"/>
                    </a:srgbClr>
                  </a:glow>
                  <a:outerShdw blurRad="38100" dist="22860" dir="5400000" algn="tl" rotWithShape="0">
                    <a:srgbClr val="000000">
                      <a:alpha val="30000"/>
                    </a:srgbClr>
                  </a:outerShdw>
                </a:effectLst>
                <a:uLnTx/>
                <a:uFillTx/>
                <a:latin typeface="KG Second Chances Solid" panose="02000000000000000000" pitchFamily="2" charset="0"/>
                <a:ea typeface="+mn-ea"/>
                <a:cs typeface="+mn-cs"/>
              </a:rPr>
              <a:t>Theodore Roosevelt</a:t>
            </a:r>
          </a:p>
        </p:txBody>
      </p:sp>
      <p:sp>
        <p:nvSpPr>
          <p:cNvPr id="6" name="TextBox 5"/>
          <p:cNvSpPr txBox="1"/>
          <p:nvPr/>
        </p:nvSpPr>
        <p:spPr>
          <a:xfrm>
            <a:off x="982392" y="1211175"/>
            <a:ext cx="10207427" cy="5632311"/>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After gaining several new territories in the Spanish-American War, America needed a way to get from the Atlantic to the Pacific Ocean without having to go around South America.</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President Theodore Roosevelt believed that the solution was to build a canal in Central America.</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He believed that this would help America’s economic (trading) and military (Navy) interests.</a:t>
            </a:r>
          </a:p>
        </p:txBody>
      </p:sp>
    </p:spTree>
    <p:extLst>
      <p:ext uri="{BB962C8B-B14F-4D97-AF65-F5344CB8AC3E}">
        <p14:creationId xmlns:p14="http://schemas.microsoft.com/office/powerpoint/2010/main" val="44235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4" end="4"/>
                                            </p:txEl>
                                          </p:spTgt>
                                        </p:tgtEl>
                                        <p:attrNameLst>
                                          <p:attrName>style.visibility</p:attrName>
                                        </p:attrNameLst>
                                      </p:cBhvr>
                                      <p:to>
                                        <p:strVal val="visible"/>
                                      </p:to>
                                    </p:set>
                                    <p:animEffect transition="in" filter="fade">
                                      <p:cBhvr>
                                        <p:cTn id="21" dur="1000"/>
                                        <p:tgtEl>
                                          <p:spTgt spid="6">
                                            <p:txEl>
                                              <p:pRg st="4" end="4"/>
                                            </p:txEl>
                                          </p:spTgt>
                                        </p:tgtEl>
                                      </p:cBhvr>
                                    </p:animEffect>
                                    <p:anim calcmode="lin" valueType="num">
                                      <p:cBhvr>
                                        <p:cTn id="22"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92" y="-14313"/>
            <a:ext cx="12192000" cy="6858000"/>
          </a:xfrm>
          <a:prstGeom prst="rect">
            <a:avLst/>
          </a:prstGeom>
          <a:solidFill>
            <a:srgbClr val="2883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5613" y="214287"/>
            <a:ext cx="8840774" cy="6400800"/>
          </a:xfrm>
          <a:prstGeom prst="rect">
            <a:avLst/>
          </a:prstGeom>
          <a:ln w="38100">
            <a:solidFill>
              <a:schemeClr val="tx1"/>
            </a:solidFill>
          </a:ln>
          <a:effectLst>
            <a:outerShdw blurRad="292100" dist="139700" dir="2700000" algn="tl" rotWithShape="0">
              <a:srgbClr val="333333">
                <a:alpha val="65000"/>
              </a:srgbClr>
            </a:outerShdw>
          </a:effectLst>
        </p:spPr>
      </p:pic>
      <p:sp>
        <p:nvSpPr>
          <p:cNvPr id="6" name="TextBox 5"/>
          <p:cNvSpPr txBox="1"/>
          <p:nvPr/>
        </p:nvSpPr>
        <p:spPr>
          <a:xfrm>
            <a:off x="198257" y="2880885"/>
            <a:ext cx="2471399" cy="218521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Hungarian Immigrants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1905</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p:txBody>
      </p:sp>
    </p:spTree>
    <p:extLst>
      <p:ext uri="{BB962C8B-B14F-4D97-AF65-F5344CB8AC3E}">
        <p14:creationId xmlns:p14="http://schemas.microsoft.com/office/powerpoint/2010/main" val="3201591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rot="5400000">
            <a:off x="2668524" y="-2679789"/>
            <a:ext cx="6858000" cy="12188952"/>
          </a:xfrm>
          <a:prstGeom prst="rect">
            <a:avLst/>
          </a:prstGeom>
          <a:blipFill>
            <a:blip r:embed="rId2"/>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769953" y="14514"/>
            <a:ext cx="10668000" cy="6858000"/>
          </a:xfrm>
          <a:prstGeom prst="rect">
            <a:avLst/>
          </a:prstGeom>
          <a:solidFill>
            <a:srgbClr val="E01111"/>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1002181" y="43341"/>
            <a:ext cx="10203543" cy="6858000"/>
          </a:xfrm>
          <a:prstGeom prst="rect">
            <a:avLst/>
          </a:prstGeom>
          <a:solidFill>
            <a:srgbClr val="B7DC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585841" y="36185"/>
            <a:ext cx="9012596"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38100">
                  <a:solidFill>
                    <a:sysClr val="windowText" lastClr="000000"/>
                  </a:solidFill>
                  <a:prstDash val="solid"/>
                </a:ln>
                <a:solidFill>
                  <a:srgbClr val="FFFFFF"/>
                </a:solidFill>
                <a:effectLst>
                  <a:glow rad="101600">
                    <a:srgbClr val="4BACC6">
                      <a:satMod val="175000"/>
                      <a:alpha val="40000"/>
                    </a:srgbClr>
                  </a:glow>
                  <a:outerShdw blurRad="38100" dist="22860" dir="5400000" algn="tl" rotWithShape="0">
                    <a:srgbClr val="000000">
                      <a:alpha val="30000"/>
                    </a:srgbClr>
                  </a:outerShdw>
                </a:effectLst>
                <a:uLnTx/>
                <a:uFillTx/>
                <a:latin typeface="KG Second Chances Solid" panose="02000000000000000000" pitchFamily="2" charset="0"/>
                <a:ea typeface="+mn-ea"/>
                <a:cs typeface="+mn-cs"/>
              </a:rPr>
              <a:t>Where From?</a:t>
            </a:r>
          </a:p>
        </p:txBody>
      </p:sp>
      <p:sp>
        <p:nvSpPr>
          <p:cNvPr id="6" name="TextBox 5"/>
          <p:cNvSpPr txBox="1"/>
          <p:nvPr/>
        </p:nvSpPr>
        <p:spPr>
          <a:xfrm>
            <a:off x="998296" y="1642030"/>
            <a:ext cx="10207427" cy="5386090"/>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Between 1860 and 1900, more than 13 million people emigrated to the US.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Most of the immigrants were from Western Europe (Germany, Great Britain, &amp; Ireland).</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Some came from Southern and Eastern Europe (Italy, Greece, Poland, &amp; Russia).</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Some came from Asia, especially China &amp; Japan.</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Some came from Mexico and Puerto Rico.</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p:txBody>
      </p:sp>
    </p:spTree>
    <p:extLst>
      <p:ext uri="{BB962C8B-B14F-4D97-AF65-F5344CB8AC3E}">
        <p14:creationId xmlns:p14="http://schemas.microsoft.com/office/powerpoint/2010/main" val="3521855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1000"/>
                                        <p:tgtEl>
                                          <p:spTgt spid="6">
                                            <p:txEl>
                                              <p:pRg st="4" end="4"/>
                                            </p:txEl>
                                          </p:spTgt>
                                        </p:tgtEl>
                                      </p:cBhvr>
                                    </p:animEffect>
                                    <p:anim calcmode="lin" valueType="num">
                                      <p:cBhvr>
                                        <p:cTn id="36" dur="1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92" y="-14313"/>
            <a:ext cx="12192000" cy="6858000"/>
          </a:xfrm>
          <a:prstGeom prst="rect">
            <a:avLst/>
          </a:prstGeom>
          <a:solidFill>
            <a:srgbClr val="2883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514310" y="102402"/>
            <a:ext cx="111633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Immigrants Arriving at Ellis Island New York City, 1902</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6439" y="1080288"/>
            <a:ext cx="8082905" cy="5486400"/>
          </a:xfrm>
          <a:prstGeom prst="rect">
            <a:avLst/>
          </a:prstGeom>
          <a:ln w="5715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850803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92" y="-14313"/>
            <a:ext cx="12192000" cy="6858000"/>
          </a:xfrm>
          <a:prstGeom prst="rect">
            <a:avLst/>
          </a:prstGeom>
          <a:solidFill>
            <a:srgbClr val="2883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956901" y="366715"/>
            <a:ext cx="102819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Japanese Immigrants in California</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5440" y="1132563"/>
            <a:ext cx="4562856" cy="5303520"/>
          </a:xfrm>
          <a:prstGeom prst="rect">
            <a:avLst/>
          </a:prstGeom>
          <a:ln w="5715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7039870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rot="5400000">
            <a:off x="2668524" y="-2679789"/>
            <a:ext cx="6858000" cy="12188952"/>
          </a:xfrm>
          <a:prstGeom prst="rect">
            <a:avLst/>
          </a:prstGeom>
          <a:blipFill>
            <a:blip r:embed="rId2"/>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769953" y="14514"/>
            <a:ext cx="10668000" cy="6858000"/>
          </a:xfrm>
          <a:prstGeom prst="rect">
            <a:avLst/>
          </a:prstGeom>
          <a:solidFill>
            <a:srgbClr val="E01111"/>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1002181" y="43341"/>
            <a:ext cx="10203543" cy="6858000"/>
          </a:xfrm>
          <a:prstGeom prst="rect">
            <a:avLst/>
          </a:prstGeom>
          <a:solidFill>
            <a:srgbClr val="B7DC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3015820" y="36185"/>
            <a:ext cx="6152646"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38100">
                  <a:solidFill>
                    <a:sysClr val="windowText" lastClr="000000"/>
                  </a:solidFill>
                  <a:prstDash val="solid"/>
                </a:ln>
                <a:solidFill>
                  <a:srgbClr val="FFFFFF"/>
                </a:solidFill>
                <a:effectLst>
                  <a:glow rad="101600">
                    <a:srgbClr val="4BACC6">
                      <a:satMod val="175000"/>
                      <a:alpha val="40000"/>
                    </a:srgbClr>
                  </a:glow>
                  <a:outerShdw blurRad="38100" dist="22860" dir="5400000" algn="tl" rotWithShape="0">
                    <a:srgbClr val="000000">
                      <a:alpha val="30000"/>
                    </a:srgbClr>
                  </a:outerShdw>
                </a:effectLst>
                <a:uLnTx/>
                <a:uFillTx/>
                <a:latin typeface="KG Second Chances Solid" panose="02000000000000000000" pitchFamily="2" charset="0"/>
                <a:ea typeface="+mn-ea"/>
                <a:cs typeface="+mn-cs"/>
              </a:rPr>
              <a:t>Big Cities</a:t>
            </a:r>
          </a:p>
        </p:txBody>
      </p:sp>
      <p:sp>
        <p:nvSpPr>
          <p:cNvPr id="6" name="TextBox 5"/>
          <p:cNvSpPr txBox="1"/>
          <p:nvPr/>
        </p:nvSpPr>
        <p:spPr>
          <a:xfrm>
            <a:off x="998296" y="1642030"/>
            <a:ext cx="10207427" cy="5940088"/>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Some immigrants traveled to the Midwest, where they became farmers.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Most immigrants were so poor that they settled near the place where they came into the US.</a:t>
            </a:r>
          </a:p>
          <a:p>
            <a:pPr marL="1028700" marR="0" lvl="1"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They settled in America’s growing cities, like New York City, Chicago, &amp; Boston.</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They often settled in neighborhoods with other immigrants who spoke the same language and shared the same culture.</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p:txBody>
      </p:sp>
    </p:spTree>
    <p:extLst>
      <p:ext uri="{BB962C8B-B14F-4D97-AF65-F5344CB8AC3E}">
        <p14:creationId xmlns:p14="http://schemas.microsoft.com/office/powerpoint/2010/main" val="1181504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Effect transition="in" filter="fade">
                                      <p:cBhvr>
                                        <p:cTn id="14" dur="1000"/>
                                        <p:tgtEl>
                                          <p:spTgt spid="6">
                                            <p:txEl>
                                              <p:pRg st="1" end="1"/>
                                            </p:txEl>
                                          </p:spTgt>
                                        </p:tgtEl>
                                      </p:cBhvr>
                                    </p:animEffect>
                                    <p:anim calcmode="lin" valueType="num">
                                      <p:cBhvr>
                                        <p:cTn id="15"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1000"/>
                                        <p:tgtEl>
                                          <p:spTgt spid="6">
                                            <p:txEl>
                                              <p:pRg st="2" end="2"/>
                                            </p:txEl>
                                          </p:spTgt>
                                        </p:tgtEl>
                                      </p:cBhvr>
                                    </p:animEffect>
                                    <p:anim calcmode="lin" valueType="num">
                                      <p:cBhvr>
                                        <p:cTn id="22"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6">
                                            <p:txEl>
                                              <p:pRg st="3" end="3"/>
                                            </p:txEl>
                                          </p:spTgt>
                                        </p:tgtEl>
                                        <p:attrNameLst>
                                          <p:attrName>style.visibility</p:attrName>
                                        </p:attrNameLst>
                                      </p:cBhvr>
                                      <p:to>
                                        <p:strVal val="visible"/>
                                      </p:to>
                                    </p:set>
                                    <p:animEffect transition="in" filter="fade">
                                      <p:cBhvr>
                                        <p:cTn id="28" dur="1000"/>
                                        <p:tgtEl>
                                          <p:spTgt spid="6">
                                            <p:txEl>
                                              <p:pRg st="3" end="3"/>
                                            </p:txEl>
                                          </p:spTgt>
                                        </p:tgtEl>
                                      </p:cBhvr>
                                    </p:animEffect>
                                    <p:anim calcmode="lin" valueType="num">
                                      <p:cBhvr>
                                        <p:cTn id="29"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92" y="-14313"/>
            <a:ext cx="12192000" cy="6858000"/>
          </a:xfrm>
          <a:prstGeom prst="rect">
            <a:avLst/>
          </a:prstGeom>
          <a:solidFill>
            <a:srgbClr val="2883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156322" y="5073644"/>
            <a:ext cx="5447328"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English Immigrants Waiting to Go Ashore, 1902</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p:txBody>
      </p:sp>
      <p:pic>
        <p:nvPicPr>
          <p:cNvPr id="2" name="Picture 1"/>
          <p:cNvPicPr>
            <a:picLocks noChangeAspect="1"/>
          </p:cNvPicPr>
          <p:nvPr/>
        </p:nvPicPr>
        <p:blipFill>
          <a:blip r:embed="rId2"/>
          <a:stretch>
            <a:fillRect/>
          </a:stretch>
        </p:blipFill>
        <p:spPr>
          <a:xfrm>
            <a:off x="156322" y="153140"/>
            <a:ext cx="6424793" cy="4572000"/>
          </a:xfrm>
          <a:prstGeom prst="rect">
            <a:avLst/>
          </a:prstGeom>
          <a:ln w="38100">
            <a:solidFill>
              <a:schemeClr val="tx1"/>
            </a:solid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3"/>
          <a:stretch>
            <a:fillRect/>
          </a:stretch>
        </p:blipFill>
        <p:spPr>
          <a:xfrm>
            <a:off x="5723405" y="2052342"/>
            <a:ext cx="6350732" cy="4572000"/>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698427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92" y="-14313"/>
            <a:ext cx="12192000" cy="6858000"/>
          </a:xfrm>
          <a:prstGeom prst="rect">
            <a:avLst/>
          </a:prstGeom>
          <a:solidFill>
            <a:srgbClr val="2883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956901" y="282797"/>
            <a:ext cx="10281980"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German Immigrant Family in the Midwest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b="3676"/>
          <a:stretch/>
        </p:blipFill>
        <p:spPr>
          <a:xfrm>
            <a:off x="2244918" y="980019"/>
            <a:ext cx="7702163" cy="5731174"/>
          </a:xfrm>
          <a:prstGeom prst="rect">
            <a:avLst/>
          </a:prstGeom>
          <a:ln w="38100">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807218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7" descr="White House Roosevelt">
            <a:extLst>
              <a:ext uri="{FF2B5EF4-FFF2-40B4-BE49-F238E27FC236}">
                <a16:creationId xmlns:a16="http://schemas.microsoft.com/office/drawing/2014/main" id="{F24DFCD9-2880-4D2A-8EFA-971B6773FAA6}"/>
              </a:ext>
            </a:extLst>
          </p:cNvPr>
          <p:cNvPicPr>
            <a:picLocks noGrp="1" noChangeAspect="1" noChangeArrowheads="1"/>
          </p:cNvPicPr>
          <p:nvPr>
            <p:ph type="body" sz="half" idx="1"/>
          </p:nvPr>
        </p:nvPicPr>
        <p:blipFill>
          <a:blip r:embed="rId2">
            <a:extLst>
              <a:ext uri="{28A0092B-C50C-407E-A947-70E740481C1C}">
                <a14:useLocalDpi xmlns:a14="http://schemas.microsoft.com/office/drawing/2010/main" val="0"/>
              </a:ext>
            </a:extLst>
          </a:blip>
          <a:srcRect/>
          <a:stretch>
            <a:fillRect/>
          </a:stretch>
        </p:blipFill>
        <p:spPr>
          <a:xfrm>
            <a:off x="6352229" y="0"/>
            <a:ext cx="5839772" cy="6858000"/>
          </a:xfrm>
          <a:noFill/>
        </p:spPr>
      </p:pic>
      <p:sp>
        <p:nvSpPr>
          <p:cNvPr id="18434" name="Rectangle 4">
            <a:extLst>
              <a:ext uri="{FF2B5EF4-FFF2-40B4-BE49-F238E27FC236}">
                <a16:creationId xmlns:a16="http://schemas.microsoft.com/office/drawing/2014/main" id="{0A9D894C-4A1F-4075-BE2D-BB9E213B37D4}"/>
              </a:ext>
            </a:extLst>
          </p:cNvPr>
          <p:cNvSpPr>
            <a:spLocks noGrp="1" noChangeArrowheads="1"/>
          </p:cNvSpPr>
          <p:nvPr>
            <p:ph type="title"/>
          </p:nvPr>
        </p:nvSpPr>
        <p:spPr>
          <a:xfrm>
            <a:off x="979648" y="3073661"/>
            <a:ext cx="4860124" cy="1143000"/>
          </a:xfrm>
        </p:spPr>
        <p:txBody>
          <a:bodyPr/>
          <a:lstStyle/>
          <a:p>
            <a:pPr algn="ctr" eaLnBrk="1" hangingPunct="1"/>
            <a:r>
              <a:rPr lang="en-US" altLang="en-US" b="1" dirty="0">
                <a:latin typeface="Georgia" panose="02040502050405020303" pitchFamily="18" charset="0"/>
              </a:rPr>
              <a:t>President Roosevelt in the White House 1903</a:t>
            </a:r>
          </a:p>
        </p:txBody>
      </p:sp>
    </p:spTree>
  </p:cSld>
  <p:clrMapOvr>
    <a:masterClrMapping/>
  </p:clrMapOvr>
  <p:transition spd="slow">
    <p:random/>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91" y="-2341"/>
            <a:ext cx="12193891" cy="6858000"/>
          </a:xfrm>
          <a:prstGeom prst="rect">
            <a:avLst/>
          </a:prstGeom>
          <a:solidFill>
            <a:srgbClr val="2883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E6C442CC-822A-4479-A38A-F63B1A57ED32}"/>
              </a:ext>
            </a:extLst>
          </p:cNvPr>
          <p:cNvSpPr/>
          <p:nvPr/>
        </p:nvSpPr>
        <p:spPr>
          <a:xfrm>
            <a:off x="176169" y="367872"/>
            <a:ext cx="7055252" cy="5632311"/>
          </a:xfrm>
          <a:prstGeom prst="rect">
            <a:avLst/>
          </a:prstGeom>
        </p:spPr>
        <p:txBody>
          <a:bodyPr wrap="square">
            <a:spAutoFit/>
          </a:bodyPr>
          <a:lstStyle/>
          <a:p>
            <a:r>
              <a:rPr lang="en-US" sz="3600" dirty="0">
                <a:latin typeface="Georgia" panose="02040502050405020303" pitchFamily="18" charset="0"/>
              </a:rPr>
              <a:t>"Roosevelt was a great personality, a great activist, a great preacher of the moralities, a great controversialist, a great showman. He dominated his era as he dominated conversations... the masses loved him; he proved to be a great popular idol and a great vote getter.“</a:t>
            </a:r>
          </a:p>
          <a:p>
            <a:r>
              <a:rPr lang="en-US" sz="3600" dirty="0">
                <a:latin typeface="Georgia" panose="02040502050405020303" pitchFamily="18" charset="0"/>
              </a:rPr>
              <a:t>		Historian Thomas Bailey</a:t>
            </a:r>
          </a:p>
        </p:txBody>
      </p:sp>
      <p:pic>
        <p:nvPicPr>
          <p:cNvPr id="11" name="Picture 10">
            <a:extLst>
              <a:ext uri="{FF2B5EF4-FFF2-40B4-BE49-F238E27FC236}">
                <a16:creationId xmlns:a16="http://schemas.microsoft.com/office/drawing/2014/main" id="{9DE5FB9F-B9A9-40FD-914A-5255AE592182}"/>
              </a:ext>
            </a:extLst>
          </p:cNvPr>
          <p:cNvPicPr>
            <a:picLocks noChangeAspect="1"/>
          </p:cNvPicPr>
          <p:nvPr/>
        </p:nvPicPr>
        <p:blipFill>
          <a:blip r:embed="rId2"/>
          <a:stretch>
            <a:fillRect/>
          </a:stretch>
        </p:blipFill>
        <p:spPr>
          <a:xfrm>
            <a:off x="7231421" y="-2341"/>
            <a:ext cx="4960579" cy="6858000"/>
          </a:xfrm>
          <a:prstGeom prst="rect">
            <a:avLst/>
          </a:prstGeom>
        </p:spPr>
      </p:pic>
    </p:spTree>
    <p:extLst>
      <p:ext uri="{BB962C8B-B14F-4D97-AF65-F5344CB8AC3E}">
        <p14:creationId xmlns:p14="http://schemas.microsoft.com/office/powerpoint/2010/main" val="1637458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112" y="61188"/>
            <a:ext cx="12193891" cy="6858000"/>
          </a:xfrm>
          <a:prstGeom prst="rect">
            <a:avLst/>
          </a:prstGeom>
          <a:solidFill>
            <a:srgbClr val="2883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E6C442CC-822A-4479-A38A-F63B1A57ED32}"/>
              </a:ext>
            </a:extLst>
          </p:cNvPr>
          <p:cNvSpPr/>
          <p:nvPr/>
        </p:nvSpPr>
        <p:spPr>
          <a:xfrm>
            <a:off x="305333" y="1718499"/>
            <a:ext cx="11669086" cy="5078313"/>
          </a:xfrm>
          <a:prstGeom prst="rect">
            <a:avLst/>
          </a:prstGeom>
        </p:spPr>
        <p:txBody>
          <a:bodyPr wrap="square">
            <a:spAutoFit/>
          </a:bodyPr>
          <a:lstStyle/>
          <a:p>
            <a:pPr marL="571500" indent="-571500">
              <a:buFont typeface="Arial" panose="020B0604020202020204" pitchFamily="34" charset="0"/>
              <a:buChar char="•"/>
            </a:pPr>
            <a:r>
              <a:rPr lang="en-US" sz="3600" dirty="0">
                <a:latin typeface="Georgia" panose="02040502050405020303" pitchFamily="18" charset="0"/>
              </a:rPr>
              <a:t>How things “ought to be”</a:t>
            </a:r>
          </a:p>
          <a:p>
            <a:pPr marL="571500" indent="-571500">
              <a:buFont typeface="Arial" panose="020B0604020202020204" pitchFamily="34" charset="0"/>
              <a:buChar char="•"/>
            </a:pPr>
            <a:r>
              <a:rPr lang="en-US" sz="3600" dirty="0">
                <a:latin typeface="Georgia" panose="02040502050405020303" pitchFamily="18" charset="0"/>
              </a:rPr>
              <a:t>A bully pulpit is a position that provides an opportunity to speak out and be listened to. </a:t>
            </a:r>
          </a:p>
          <a:p>
            <a:pPr marL="571500" indent="-571500">
              <a:buFont typeface="Arial" panose="020B0604020202020204" pitchFamily="34" charset="0"/>
              <a:buChar char="•"/>
            </a:pPr>
            <a:r>
              <a:rPr lang="en-US" sz="3600" dirty="0">
                <a:latin typeface="Georgia" panose="02040502050405020303" pitchFamily="18" charset="0"/>
              </a:rPr>
              <a:t>President Roosevelt referred to his office as a "bully pulpit", by which he meant a terrific platform from which to advocate an agenda. </a:t>
            </a:r>
          </a:p>
          <a:p>
            <a:pPr marL="571500" indent="-571500">
              <a:buFont typeface="Arial" panose="020B0604020202020204" pitchFamily="34" charset="0"/>
              <a:buChar char="•"/>
            </a:pPr>
            <a:r>
              <a:rPr lang="en-US" sz="3600" dirty="0">
                <a:latin typeface="Georgia" panose="02040502050405020303" pitchFamily="18" charset="0"/>
              </a:rPr>
              <a:t>Roosevelt used the word bully as an adjective meaning "superb" or "wonderful", a more common usage at that time.</a:t>
            </a:r>
          </a:p>
        </p:txBody>
      </p:sp>
      <p:pic>
        <p:nvPicPr>
          <p:cNvPr id="3" name="Picture 2">
            <a:extLst>
              <a:ext uri="{FF2B5EF4-FFF2-40B4-BE49-F238E27FC236}">
                <a16:creationId xmlns:a16="http://schemas.microsoft.com/office/drawing/2014/main" id="{04C15D1C-E0FF-4B7F-A37A-D6F9A423313F}"/>
              </a:ext>
            </a:extLst>
          </p:cNvPr>
          <p:cNvPicPr>
            <a:picLocks noChangeAspect="1"/>
          </p:cNvPicPr>
          <p:nvPr/>
        </p:nvPicPr>
        <p:blipFill>
          <a:blip r:embed="rId2"/>
          <a:stretch>
            <a:fillRect/>
          </a:stretch>
        </p:blipFill>
        <p:spPr>
          <a:xfrm>
            <a:off x="9773174" y="136757"/>
            <a:ext cx="2201245" cy="2439034"/>
          </a:xfrm>
          <a:prstGeom prst="rect">
            <a:avLst/>
          </a:prstGeom>
        </p:spPr>
      </p:pic>
      <p:sp>
        <p:nvSpPr>
          <p:cNvPr id="8" name="Rectangle 4">
            <a:extLst>
              <a:ext uri="{FF2B5EF4-FFF2-40B4-BE49-F238E27FC236}">
                <a16:creationId xmlns:a16="http://schemas.microsoft.com/office/drawing/2014/main" id="{4EC34127-331C-4990-9116-641344AF214C}"/>
              </a:ext>
            </a:extLst>
          </p:cNvPr>
          <p:cNvSpPr>
            <a:spLocks noGrp="1" noChangeArrowheads="1"/>
          </p:cNvSpPr>
          <p:nvPr>
            <p:ph type="title"/>
          </p:nvPr>
        </p:nvSpPr>
        <p:spPr>
          <a:xfrm>
            <a:off x="576976" y="393163"/>
            <a:ext cx="10871200" cy="1143000"/>
          </a:xfrm>
        </p:spPr>
        <p:txBody>
          <a:bodyPr>
            <a:normAutofit/>
          </a:bodyPr>
          <a:lstStyle/>
          <a:p>
            <a:pPr algn="ctr" eaLnBrk="1" hangingPunct="1"/>
            <a:r>
              <a:rPr lang="en-US" altLang="en-US" sz="6000" b="1" dirty="0">
                <a:latin typeface="Georgia" panose="02040502050405020303" pitchFamily="18" charset="0"/>
              </a:rPr>
              <a:t>The Bully Pulpit</a:t>
            </a:r>
          </a:p>
        </p:txBody>
      </p:sp>
    </p:spTree>
    <p:extLst>
      <p:ext uri="{BB962C8B-B14F-4D97-AF65-F5344CB8AC3E}">
        <p14:creationId xmlns:p14="http://schemas.microsoft.com/office/powerpoint/2010/main" val="1974056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92" y="-14313"/>
            <a:ext cx="12192000" cy="6858000"/>
          </a:xfrm>
          <a:prstGeom prst="rect">
            <a:avLst/>
          </a:prstGeom>
          <a:solidFill>
            <a:srgbClr val="2883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extBox 9"/>
          <p:cNvSpPr txBox="1"/>
          <p:nvPr/>
        </p:nvSpPr>
        <p:spPr>
          <a:xfrm>
            <a:off x="16406" y="6624342"/>
            <a:ext cx="2653250"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KBScaredStraight" panose="02000603000000000000" pitchFamily="2" charset="0"/>
                <a:ea typeface="KBScaredStraight" panose="02000603000000000000" pitchFamily="2" charset="0"/>
                <a:cs typeface="+mn-cs"/>
              </a:rPr>
              <a:t>© 2014 Brain Wrinkles</a:t>
            </a:r>
          </a:p>
        </p:txBody>
      </p:sp>
      <p:sp>
        <p:nvSpPr>
          <p:cNvPr id="6" name="TextBox 5"/>
          <p:cNvSpPr txBox="1"/>
          <p:nvPr/>
        </p:nvSpPr>
        <p:spPr>
          <a:xfrm>
            <a:off x="-153147" y="157252"/>
            <a:ext cx="5645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Theodore Roosevelt</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2457" y="223542"/>
            <a:ext cx="6400800" cy="6400800"/>
          </a:xfrm>
          <a:prstGeom prst="rect">
            <a:avLst/>
          </a:prstGeom>
        </p:spPr>
      </p:pic>
      <p:sp>
        <p:nvSpPr>
          <p:cNvPr id="8" name="Rectangle 7"/>
          <p:cNvSpPr/>
          <p:nvPr/>
        </p:nvSpPr>
        <p:spPr>
          <a:xfrm>
            <a:off x="8673353" y="3522263"/>
            <a:ext cx="121023" cy="274320"/>
          </a:xfrm>
          <a:prstGeom prst="rect">
            <a:avLst/>
          </a:prstGeom>
          <a:noFill/>
          <a:ln>
            <a:solidFill>
              <a:srgbClr val="E00A0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4851998" y="3686968"/>
            <a:ext cx="5645604"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Panama</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p:txBody>
      </p:sp>
      <p:pic>
        <p:nvPicPr>
          <p:cNvPr id="2" name="Picture 1">
            <a:extLst>
              <a:ext uri="{FF2B5EF4-FFF2-40B4-BE49-F238E27FC236}">
                <a16:creationId xmlns:a16="http://schemas.microsoft.com/office/drawing/2014/main" id="{FBABF9A9-A115-41B1-9707-47CB23DBAD1C}"/>
              </a:ext>
            </a:extLst>
          </p:cNvPr>
          <p:cNvPicPr>
            <a:picLocks noChangeAspect="1"/>
          </p:cNvPicPr>
          <p:nvPr/>
        </p:nvPicPr>
        <p:blipFill>
          <a:blip r:embed="rId3"/>
          <a:stretch>
            <a:fillRect/>
          </a:stretch>
        </p:blipFill>
        <p:spPr>
          <a:xfrm>
            <a:off x="762935" y="1382369"/>
            <a:ext cx="3731075" cy="4554107"/>
          </a:xfrm>
          <a:prstGeom prst="rect">
            <a:avLst/>
          </a:prstGeom>
        </p:spPr>
      </p:pic>
    </p:spTree>
    <p:extLst>
      <p:ext uri="{BB962C8B-B14F-4D97-AF65-F5344CB8AC3E}">
        <p14:creationId xmlns:p14="http://schemas.microsoft.com/office/powerpoint/2010/main" val="3672680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112" y="61188"/>
            <a:ext cx="12193891" cy="6858000"/>
          </a:xfrm>
          <a:prstGeom prst="rect">
            <a:avLst/>
          </a:prstGeom>
          <a:solidFill>
            <a:srgbClr val="2883C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 name="Rectangle 1">
            <a:extLst>
              <a:ext uri="{FF2B5EF4-FFF2-40B4-BE49-F238E27FC236}">
                <a16:creationId xmlns:a16="http://schemas.microsoft.com/office/drawing/2014/main" id="{E6C442CC-822A-4479-A38A-F63B1A57ED32}"/>
              </a:ext>
            </a:extLst>
          </p:cNvPr>
          <p:cNvSpPr/>
          <p:nvPr/>
        </p:nvSpPr>
        <p:spPr>
          <a:xfrm>
            <a:off x="305333" y="1718499"/>
            <a:ext cx="11669086" cy="4524315"/>
          </a:xfrm>
          <a:prstGeom prst="rect">
            <a:avLst/>
          </a:prstGeom>
        </p:spPr>
        <p:txBody>
          <a:bodyPr wrap="square">
            <a:spAutoFit/>
          </a:bodyPr>
          <a:lstStyle/>
          <a:p>
            <a:pPr marL="571500" indent="-571500">
              <a:buFont typeface="Arial" panose="020B0604020202020204" pitchFamily="34" charset="0"/>
              <a:buChar char="•"/>
            </a:pPr>
            <a:r>
              <a:rPr lang="en-US" sz="3600" dirty="0">
                <a:latin typeface="Georgia" panose="02040502050405020303" pitchFamily="18" charset="0"/>
              </a:rPr>
              <a:t>three basic goals: </a:t>
            </a:r>
            <a:r>
              <a:rPr lang="en-US" sz="3600" b="1" dirty="0">
                <a:latin typeface="Georgia" panose="02040502050405020303" pitchFamily="18" charset="0"/>
              </a:rPr>
              <a:t>conservation of natural resources</a:t>
            </a:r>
            <a:r>
              <a:rPr lang="en-US" sz="3600" dirty="0">
                <a:latin typeface="Georgia" panose="02040502050405020303" pitchFamily="18" charset="0"/>
              </a:rPr>
              <a:t>, </a:t>
            </a:r>
            <a:r>
              <a:rPr lang="en-US" sz="3600" b="1" dirty="0">
                <a:latin typeface="Georgia" panose="02040502050405020303" pitchFamily="18" charset="0"/>
              </a:rPr>
              <a:t>control of corporations</a:t>
            </a:r>
            <a:r>
              <a:rPr lang="en-US" sz="3600" dirty="0">
                <a:latin typeface="Georgia" panose="02040502050405020303" pitchFamily="18" charset="0"/>
              </a:rPr>
              <a:t>, and </a:t>
            </a:r>
            <a:r>
              <a:rPr lang="en-US" sz="3600" b="1" dirty="0">
                <a:latin typeface="Georgia" panose="02040502050405020303" pitchFamily="18" charset="0"/>
              </a:rPr>
              <a:t>consumer protection</a:t>
            </a:r>
            <a:r>
              <a:rPr lang="en-US" sz="3600" dirty="0">
                <a:latin typeface="Georgia" panose="02040502050405020303" pitchFamily="18" charset="0"/>
              </a:rPr>
              <a:t>.</a:t>
            </a:r>
          </a:p>
          <a:p>
            <a:pPr marL="1028700" lvl="1" indent="-571500">
              <a:buFont typeface="Arial" panose="020B0604020202020204" pitchFamily="34" charset="0"/>
              <a:buChar char="•"/>
            </a:pPr>
            <a:r>
              <a:rPr lang="en-US" sz="3600" dirty="0">
                <a:latin typeface="Georgia" panose="02040502050405020303" pitchFamily="18" charset="0"/>
              </a:rPr>
              <a:t>Everybody has an unbiased absolute equal opportunity to succeed</a:t>
            </a:r>
          </a:p>
          <a:p>
            <a:pPr marL="1485900" lvl="2" indent="-571500">
              <a:buFont typeface="Arial" panose="020B0604020202020204" pitchFamily="34" charset="0"/>
              <a:buChar char="•"/>
            </a:pPr>
            <a:r>
              <a:rPr lang="en-US" sz="3600" dirty="0">
                <a:latin typeface="Georgia" panose="02040502050405020303" pitchFamily="18" charset="0"/>
              </a:rPr>
              <a:t>"A 'Square Deal' for the Negro”</a:t>
            </a:r>
          </a:p>
          <a:p>
            <a:pPr marL="1485900" lvl="2" indent="-571500">
              <a:buFont typeface="Arial" panose="020B0604020202020204" pitchFamily="34" charset="0"/>
              <a:buChar char="•"/>
            </a:pPr>
            <a:r>
              <a:rPr lang="en-US" sz="3600" dirty="0">
                <a:latin typeface="Georgia" panose="02040502050405020303" pitchFamily="18" charset="0"/>
              </a:rPr>
              <a:t>"A Square Deal for the South”</a:t>
            </a:r>
          </a:p>
          <a:p>
            <a:pPr marL="1485900" lvl="2" indent="-571500">
              <a:buFont typeface="Arial" panose="020B0604020202020204" pitchFamily="34" charset="0"/>
              <a:buChar char="•"/>
            </a:pPr>
            <a:r>
              <a:rPr lang="en-US" sz="3600" dirty="0">
                <a:latin typeface="Georgia" panose="02040502050405020303" pitchFamily="18" charset="0"/>
              </a:rPr>
              <a:t>"A Square Deal for the Mormons"</a:t>
            </a:r>
          </a:p>
        </p:txBody>
      </p:sp>
      <p:sp>
        <p:nvSpPr>
          <p:cNvPr id="8" name="Rectangle 4">
            <a:extLst>
              <a:ext uri="{FF2B5EF4-FFF2-40B4-BE49-F238E27FC236}">
                <a16:creationId xmlns:a16="http://schemas.microsoft.com/office/drawing/2014/main" id="{4EC34127-331C-4990-9116-641344AF214C}"/>
              </a:ext>
            </a:extLst>
          </p:cNvPr>
          <p:cNvSpPr>
            <a:spLocks noGrp="1" noChangeArrowheads="1"/>
          </p:cNvSpPr>
          <p:nvPr>
            <p:ph type="title"/>
          </p:nvPr>
        </p:nvSpPr>
        <p:spPr>
          <a:xfrm>
            <a:off x="576976" y="393163"/>
            <a:ext cx="10871200" cy="1143000"/>
          </a:xfrm>
        </p:spPr>
        <p:txBody>
          <a:bodyPr>
            <a:normAutofit/>
          </a:bodyPr>
          <a:lstStyle/>
          <a:p>
            <a:r>
              <a:rPr lang="en-US" altLang="en-US" sz="6000" b="1" dirty="0">
                <a:latin typeface="Georgia" panose="02040502050405020303" pitchFamily="18" charset="0"/>
              </a:rPr>
              <a:t>Square Deal</a:t>
            </a:r>
          </a:p>
        </p:txBody>
      </p:sp>
      <p:pic>
        <p:nvPicPr>
          <p:cNvPr id="5" name="Picture 4">
            <a:extLst>
              <a:ext uri="{FF2B5EF4-FFF2-40B4-BE49-F238E27FC236}">
                <a16:creationId xmlns:a16="http://schemas.microsoft.com/office/drawing/2014/main" id="{439190EF-CB1F-4373-9FE4-13DBDC24CA9E}"/>
              </a:ext>
            </a:extLst>
          </p:cNvPr>
          <p:cNvPicPr>
            <a:picLocks noChangeAspect="1"/>
          </p:cNvPicPr>
          <p:nvPr/>
        </p:nvPicPr>
        <p:blipFill>
          <a:blip r:embed="rId2"/>
          <a:stretch>
            <a:fillRect/>
          </a:stretch>
        </p:blipFill>
        <p:spPr>
          <a:xfrm>
            <a:off x="9840912" y="61188"/>
            <a:ext cx="2420091" cy="2394882"/>
          </a:xfrm>
          <a:prstGeom prst="ellipse">
            <a:avLst/>
          </a:prstGeom>
          <a:ln>
            <a:noFill/>
          </a:ln>
          <a:effectLst>
            <a:softEdge rad="112500"/>
          </a:effectLst>
        </p:spPr>
      </p:pic>
      <p:pic>
        <p:nvPicPr>
          <p:cNvPr id="6" name="Picture 5">
            <a:extLst>
              <a:ext uri="{FF2B5EF4-FFF2-40B4-BE49-F238E27FC236}">
                <a16:creationId xmlns:a16="http://schemas.microsoft.com/office/drawing/2014/main" id="{6FC33D86-C00D-4C93-A05F-12317BB84B2E}"/>
              </a:ext>
            </a:extLst>
          </p:cNvPr>
          <p:cNvPicPr>
            <a:picLocks noChangeAspect="1"/>
          </p:cNvPicPr>
          <p:nvPr/>
        </p:nvPicPr>
        <p:blipFill rotWithShape="1">
          <a:blip r:embed="rId3"/>
          <a:srcRect l="7101" t="7546" r="10454" b="5755"/>
          <a:stretch/>
        </p:blipFill>
        <p:spPr>
          <a:xfrm>
            <a:off x="9366802" y="3892492"/>
            <a:ext cx="2894201" cy="2965508"/>
          </a:xfrm>
          <a:prstGeom prst="ellipse">
            <a:avLst/>
          </a:prstGeom>
          <a:ln>
            <a:noFill/>
          </a:ln>
          <a:effectLst>
            <a:softEdge rad="112500"/>
          </a:effectLst>
        </p:spPr>
      </p:pic>
    </p:spTree>
    <p:extLst>
      <p:ext uri="{BB962C8B-B14F-4D97-AF65-F5344CB8AC3E}">
        <p14:creationId xmlns:p14="http://schemas.microsoft.com/office/powerpoint/2010/main" val="345855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4">
            <a:extLst>
              <a:ext uri="{FF2B5EF4-FFF2-40B4-BE49-F238E27FC236}">
                <a16:creationId xmlns:a16="http://schemas.microsoft.com/office/drawing/2014/main" id="{C71C82BB-195D-49DB-8F4D-DAD457DDE9F0}"/>
              </a:ext>
            </a:extLst>
          </p:cNvPr>
          <p:cNvSpPr>
            <a:spLocks noGrp="1" noChangeArrowheads="1"/>
          </p:cNvSpPr>
          <p:nvPr>
            <p:ph type="title"/>
          </p:nvPr>
        </p:nvSpPr>
        <p:spPr>
          <a:xfrm>
            <a:off x="711200" y="473075"/>
            <a:ext cx="5924492" cy="1143000"/>
          </a:xfrm>
        </p:spPr>
        <p:txBody>
          <a:bodyPr/>
          <a:lstStyle/>
          <a:p>
            <a:pPr algn="ctr" eaLnBrk="1" hangingPunct="1"/>
            <a:r>
              <a:rPr lang="en-US" altLang="en-US" sz="4800" b="1" dirty="0">
                <a:latin typeface="Georgia" panose="02040502050405020303" pitchFamily="18" charset="0"/>
              </a:rPr>
              <a:t>Roosevelt as Conservationist</a:t>
            </a:r>
          </a:p>
        </p:txBody>
      </p:sp>
      <p:sp>
        <p:nvSpPr>
          <p:cNvPr id="20483" name="Rectangle 5">
            <a:extLst>
              <a:ext uri="{FF2B5EF4-FFF2-40B4-BE49-F238E27FC236}">
                <a16:creationId xmlns:a16="http://schemas.microsoft.com/office/drawing/2014/main" id="{A3D26090-AD82-4227-AFCC-C96F9CA417D9}"/>
              </a:ext>
            </a:extLst>
          </p:cNvPr>
          <p:cNvSpPr>
            <a:spLocks noGrp="1" noChangeArrowheads="1"/>
          </p:cNvSpPr>
          <p:nvPr>
            <p:ph type="body" sz="half" idx="1"/>
          </p:nvPr>
        </p:nvSpPr>
        <p:spPr>
          <a:xfrm>
            <a:off x="570451" y="1994120"/>
            <a:ext cx="6451134" cy="4038600"/>
          </a:xfrm>
        </p:spPr>
        <p:txBody>
          <a:bodyPr/>
          <a:lstStyle/>
          <a:p>
            <a:pPr eaLnBrk="1" hangingPunct="1"/>
            <a:r>
              <a:rPr lang="en-US" altLang="en-US" sz="3600" dirty="0"/>
              <a:t>National Parks, National Forests, game and bird preserves, and other federal reservations </a:t>
            </a:r>
          </a:p>
          <a:p>
            <a:pPr eaLnBrk="1" hangingPunct="1"/>
            <a:r>
              <a:rPr lang="en-US" altLang="en-US" sz="3600" dirty="0"/>
              <a:t>230,000,000 acres</a:t>
            </a:r>
          </a:p>
        </p:txBody>
      </p:sp>
      <p:sp>
        <p:nvSpPr>
          <p:cNvPr id="20484" name="Rectangle 6">
            <a:extLst>
              <a:ext uri="{FF2B5EF4-FFF2-40B4-BE49-F238E27FC236}">
                <a16:creationId xmlns:a16="http://schemas.microsoft.com/office/drawing/2014/main" id="{AE145666-32F1-4616-A5EF-F4BFFAC316BB}"/>
              </a:ext>
            </a:extLst>
          </p:cNvPr>
          <p:cNvSpPr>
            <a:spLocks noGrp="1" noChangeArrowheads="1"/>
          </p:cNvSpPr>
          <p:nvPr>
            <p:ph type="body" sz="half" idx="2"/>
          </p:nvPr>
        </p:nvSpPr>
        <p:spPr>
          <a:xfrm>
            <a:off x="6871282" y="6207853"/>
            <a:ext cx="5085127" cy="1166070"/>
          </a:xfrm>
        </p:spPr>
        <p:txBody>
          <a:bodyPr/>
          <a:lstStyle/>
          <a:p>
            <a:pPr algn="ctr" eaLnBrk="1" hangingPunct="1">
              <a:lnSpc>
                <a:spcPct val="80000"/>
              </a:lnSpc>
              <a:buFont typeface="Wingdings" panose="05000000000000000000" pitchFamily="2" charset="2"/>
              <a:buNone/>
            </a:pPr>
            <a:r>
              <a:rPr lang="en-US" altLang="en-US" sz="2400" dirty="0"/>
              <a:t>President Theodore Roosevelt at Yosemite in 1903. </a:t>
            </a:r>
          </a:p>
        </p:txBody>
      </p:sp>
      <p:pic>
        <p:nvPicPr>
          <p:cNvPr id="20485" name="Picture 8" descr="President Roosevelt with John Muir at Yosemite">
            <a:extLst>
              <a:ext uri="{FF2B5EF4-FFF2-40B4-BE49-F238E27FC236}">
                <a16:creationId xmlns:a16="http://schemas.microsoft.com/office/drawing/2014/main" id="{74511435-488D-409A-9F95-C3ADE0994D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6143" y="381000"/>
            <a:ext cx="4415406" cy="565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a:extLst>
              <a:ext uri="{FF2B5EF4-FFF2-40B4-BE49-F238E27FC236}">
                <a16:creationId xmlns:a16="http://schemas.microsoft.com/office/drawing/2014/main" id="{4147F174-D98F-4A3F-A50A-F31905DDB118}"/>
              </a:ext>
            </a:extLst>
          </p:cNvPr>
          <p:cNvSpPr>
            <a:spLocks noGrp="1" noChangeArrowheads="1"/>
          </p:cNvSpPr>
          <p:nvPr>
            <p:ph type="title"/>
          </p:nvPr>
        </p:nvSpPr>
        <p:spPr>
          <a:xfrm>
            <a:off x="711200" y="473075"/>
            <a:ext cx="5348288" cy="1143000"/>
          </a:xfrm>
        </p:spPr>
        <p:txBody>
          <a:bodyPr/>
          <a:lstStyle/>
          <a:p>
            <a:pPr algn="ctr" eaLnBrk="1" hangingPunct="1"/>
            <a:r>
              <a:rPr lang="en-US" altLang="en-US" sz="4800" b="1" dirty="0"/>
              <a:t>Roosevelt and National Parks</a:t>
            </a:r>
          </a:p>
        </p:txBody>
      </p:sp>
      <p:sp>
        <p:nvSpPr>
          <p:cNvPr id="21507" name="Rectangle 3">
            <a:extLst>
              <a:ext uri="{FF2B5EF4-FFF2-40B4-BE49-F238E27FC236}">
                <a16:creationId xmlns:a16="http://schemas.microsoft.com/office/drawing/2014/main" id="{68DF91D1-0EA8-4DAB-9053-727610F430FC}"/>
              </a:ext>
            </a:extLst>
          </p:cNvPr>
          <p:cNvSpPr>
            <a:spLocks noGrp="1" noChangeArrowheads="1"/>
          </p:cNvSpPr>
          <p:nvPr>
            <p:ph type="body" sz="half" idx="1"/>
          </p:nvPr>
        </p:nvSpPr>
        <p:spPr>
          <a:xfrm>
            <a:off x="649214" y="1929468"/>
            <a:ext cx="5472259" cy="4038600"/>
          </a:xfrm>
        </p:spPr>
        <p:txBody>
          <a:bodyPr/>
          <a:lstStyle/>
          <a:p>
            <a:pPr eaLnBrk="1" hangingPunct="1">
              <a:buFont typeface="Wingdings" panose="05000000000000000000" pitchFamily="2" charset="2"/>
              <a:buNone/>
            </a:pPr>
            <a:r>
              <a:rPr lang="en-US" altLang="en-US" sz="3600" b="1" dirty="0">
                <a:latin typeface="Georgia" panose="02040502050405020303" pitchFamily="18" charset="0"/>
              </a:rPr>
              <a:t>"Leave it as it is. You can not improve on it. The ages have been at work on it, and man can only mar it." </a:t>
            </a:r>
          </a:p>
          <a:p>
            <a:pPr eaLnBrk="1" hangingPunct="1"/>
            <a:endParaRPr lang="en-US" altLang="en-US" dirty="0"/>
          </a:p>
          <a:p>
            <a:pPr eaLnBrk="1" hangingPunct="1"/>
            <a:endParaRPr lang="en-US" altLang="en-US" dirty="0"/>
          </a:p>
        </p:txBody>
      </p:sp>
      <p:pic>
        <p:nvPicPr>
          <p:cNvPr id="21509" name="Picture 7" descr="Theodore Roosevelt overlooks Yosemite">
            <a:extLst>
              <a:ext uri="{FF2B5EF4-FFF2-40B4-BE49-F238E27FC236}">
                <a16:creationId xmlns:a16="http://schemas.microsoft.com/office/drawing/2014/main" id="{88A5C855-36BD-4751-9E80-CF59E4B28E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28639" y="402672"/>
            <a:ext cx="4873304" cy="5631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upload.wikimedia.org/wikipedia/commons/thumb/a/aa/ElectoralCollege1904.svg/1024px-ElectoralCollege1904.svg.png">
            <a:extLst>
              <a:ext uri="{FF2B5EF4-FFF2-40B4-BE49-F238E27FC236}">
                <a16:creationId xmlns:a16="http://schemas.microsoft.com/office/drawing/2014/main" id="{4071472F-BE84-414A-B7B0-1F50609F28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661" y="0"/>
            <a:ext cx="11802677"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1916BD29-DAD0-4DD9-A994-643E5B540260}"/>
              </a:ext>
            </a:extLst>
          </p:cNvPr>
          <p:cNvSpPr txBox="1"/>
          <p:nvPr/>
        </p:nvSpPr>
        <p:spPr>
          <a:xfrm>
            <a:off x="10915158" y="4043493"/>
            <a:ext cx="1082179" cy="646331"/>
          </a:xfrm>
          <a:prstGeom prst="rect">
            <a:avLst/>
          </a:prstGeom>
          <a:noFill/>
        </p:spPr>
        <p:txBody>
          <a:bodyPr wrap="square" rtlCol="0">
            <a:spAutoFit/>
          </a:bodyPr>
          <a:lstStyle/>
          <a:p>
            <a:r>
              <a:rPr lang="en-US" sz="3600" dirty="0">
                <a:latin typeface="Georgia" panose="02040502050405020303" pitchFamily="18" charset="0"/>
              </a:rPr>
              <a:t>140</a:t>
            </a:r>
          </a:p>
        </p:txBody>
      </p:sp>
      <p:sp>
        <p:nvSpPr>
          <p:cNvPr id="6" name="TextBox 5">
            <a:extLst>
              <a:ext uri="{FF2B5EF4-FFF2-40B4-BE49-F238E27FC236}">
                <a16:creationId xmlns:a16="http://schemas.microsoft.com/office/drawing/2014/main" id="{2849E510-5AF7-419A-94BA-86C880DF1499}"/>
              </a:ext>
            </a:extLst>
          </p:cNvPr>
          <p:cNvSpPr txBox="1"/>
          <p:nvPr/>
        </p:nvSpPr>
        <p:spPr>
          <a:xfrm>
            <a:off x="10915159" y="5375164"/>
            <a:ext cx="1082179" cy="646331"/>
          </a:xfrm>
          <a:prstGeom prst="rect">
            <a:avLst/>
          </a:prstGeom>
          <a:noFill/>
        </p:spPr>
        <p:txBody>
          <a:bodyPr wrap="square" rtlCol="0">
            <a:spAutoFit/>
          </a:bodyPr>
          <a:lstStyle/>
          <a:p>
            <a:r>
              <a:rPr lang="en-US" sz="3600" dirty="0">
                <a:latin typeface="Georgia" panose="02040502050405020303" pitchFamily="18" charset="0"/>
              </a:rPr>
              <a:t>336</a:t>
            </a:r>
            <a:endParaRPr lang="en-US" dirty="0">
              <a:latin typeface="Georgia" panose="02040502050405020303" pitchFamily="18" charset="0"/>
            </a:endParaRPr>
          </a:p>
        </p:txBody>
      </p:sp>
      <p:pic>
        <p:nvPicPr>
          <p:cNvPr id="5" name="Picture 4">
            <a:extLst>
              <a:ext uri="{FF2B5EF4-FFF2-40B4-BE49-F238E27FC236}">
                <a16:creationId xmlns:a16="http://schemas.microsoft.com/office/drawing/2014/main" id="{A5F3E33A-FB2D-4FCF-8789-14D52F4F75C7}"/>
              </a:ext>
            </a:extLst>
          </p:cNvPr>
          <p:cNvPicPr>
            <a:picLocks noChangeAspect="1"/>
          </p:cNvPicPr>
          <p:nvPr/>
        </p:nvPicPr>
        <p:blipFill rotWithShape="1">
          <a:blip r:embed="rId3"/>
          <a:srcRect l="18092" t="12110" r="15559" b="28563"/>
          <a:stretch/>
        </p:blipFill>
        <p:spPr>
          <a:xfrm>
            <a:off x="10016527" y="5534103"/>
            <a:ext cx="771788" cy="974784"/>
          </a:xfrm>
          <a:prstGeom prst="rect">
            <a:avLst/>
          </a:prstGeom>
        </p:spPr>
      </p:pic>
      <p:pic>
        <p:nvPicPr>
          <p:cNvPr id="7" name="Picture 6">
            <a:extLst>
              <a:ext uri="{FF2B5EF4-FFF2-40B4-BE49-F238E27FC236}">
                <a16:creationId xmlns:a16="http://schemas.microsoft.com/office/drawing/2014/main" id="{08A774AE-5BAA-487B-A98B-1A53061AC986}"/>
              </a:ext>
            </a:extLst>
          </p:cNvPr>
          <p:cNvPicPr>
            <a:picLocks noChangeAspect="1"/>
          </p:cNvPicPr>
          <p:nvPr/>
        </p:nvPicPr>
        <p:blipFill rotWithShape="1">
          <a:blip r:embed="rId4"/>
          <a:srcRect l="12229" t="1235" r="13392" b="23507"/>
          <a:stretch/>
        </p:blipFill>
        <p:spPr>
          <a:xfrm>
            <a:off x="10016527" y="3629803"/>
            <a:ext cx="729771" cy="974784"/>
          </a:xfrm>
          <a:prstGeom prst="rect">
            <a:avLst/>
          </a:prstGeom>
        </p:spPr>
      </p:pic>
    </p:spTree>
    <p:extLst>
      <p:ext uri="{BB962C8B-B14F-4D97-AF65-F5344CB8AC3E}">
        <p14:creationId xmlns:p14="http://schemas.microsoft.com/office/powerpoint/2010/main" val="310510087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EE47252-892D-4900-9B84-6E175F78495D}"/>
              </a:ext>
            </a:extLst>
          </p:cNvPr>
          <p:cNvPicPr>
            <a:picLocks noChangeAspect="1"/>
          </p:cNvPicPr>
          <p:nvPr/>
        </p:nvPicPr>
        <p:blipFill>
          <a:blip r:embed="rId2"/>
          <a:stretch>
            <a:fillRect/>
          </a:stretch>
        </p:blipFill>
        <p:spPr>
          <a:xfrm>
            <a:off x="7198675" y="0"/>
            <a:ext cx="4993325" cy="6858000"/>
          </a:xfrm>
          <a:prstGeom prst="rect">
            <a:avLst/>
          </a:prstGeom>
        </p:spPr>
      </p:pic>
      <p:pic>
        <p:nvPicPr>
          <p:cNvPr id="8" name="Picture 7">
            <a:extLst>
              <a:ext uri="{FF2B5EF4-FFF2-40B4-BE49-F238E27FC236}">
                <a16:creationId xmlns:a16="http://schemas.microsoft.com/office/drawing/2014/main" id="{26EC7D8E-BC24-4C2C-BF5A-A8EB6E4E7F93}"/>
              </a:ext>
            </a:extLst>
          </p:cNvPr>
          <p:cNvPicPr>
            <a:picLocks noChangeAspect="1"/>
          </p:cNvPicPr>
          <p:nvPr/>
        </p:nvPicPr>
        <p:blipFill rotWithShape="1">
          <a:blip r:embed="rId3"/>
          <a:srcRect l="5771" t="9175" r="5796" b="9372"/>
          <a:stretch/>
        </p:blipFill>
        <p:spPr>
          <a:xfrm>
            <a:off x="71142" y="1870745"/>
            <a:ext cx="7111182" cy="4118994"/>
          </a:xfrm>
          <a:prstGeom prst="rect">
            <a:avLst/>
          </a:prstGeom>
        </p:spPr>
      </p:pic>
    </p:spTree>
    <p:extLst>
      <p:ext uri="{BB962C8B-B14F-4D97-AF65-F5344CB8AC3E}">
        <p14:creationId xmlns:p14="http://schemas.microsoft.com/office/powerpoint/2010/main" val="1929882399"/>
      </p:ext>
    </p:extLst>
  </p:cSld>
  <p:clrMapOvr>
    <a:masterClrMapping/>
  </p:clrMapOvr>
  <p:transition spd="slow">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D9219761-4BB2-4F71-8F63-0BB35EA61092}"/>
              </a:ext>
            </a:extLst>
          </p:cNvPr>
          <p:cNvSpPr>
            <a:spLocks noGrp="1" noChangeArrowheads="1"/>
          </p:cNvSpPr>
          <p:nvPr>
            <p:ph type="title"/>
          </p:nvPr>
        </p:nvSpPr>
        <p:spPr/>
        <p:txBody>
          <a:bodyPr/>
          <a:lstStyle/>
          <a:p>
            <a:pPr algn="ctr" eaLnBrk="1" hangingPunct="1"/>
            <a:r>
              <a:rPr lang="en-US" altLang="en-US" sz="6000" b="1" dirty="0">
                <a:latin typeface="Georgia" panose="02040502050405020303" pitchFamily="18" charset="0"/>
              </a:rPr>
              <a:t>Attack on Laissez Faire</a:t>
            </a:r>
          </a:p>
        </p:txBody>
      </p:sp>
      <p:sp>
        <p:nvSpPr>
          <p:cNvPr id="24579" name="Rectangle 3">
            <a:extLst>
              <a:ext uri="{FF2B5EF4-FFF2-40B4-BE49-F238E27FC236}">
                <a16:creationId xmlns:a16="http://schemas.microsoft.com/office/drawing/2014/main" id="{0ECD14D9-021D-4333-BA63-7427386DE850}"/>
              </a:ext>
            </a:extLst>
          </p:cNvPr>
          <p:cNvSpPr>
            <a:spLocks noGrp="1" noChangeArrowheads="1"/>
          </p:cNvSpPr>
          <p:nvPr>
            <p:ph type="body" idx="1"/>
          </p:nvPr>
        </p:nvSpPr>
        <p:spPr>
          <a:xfrm>
            <a:off x="711200" y="1719743"/>
            <a:ext cx="10871200" cy="4407716"/>
          </a:xfrm>
        </p:spPr>
        <p:txBody>
          <a:bodyPr/>
          <a:lstStyle/>
          <a:p>
            <a:pPr eaLnBrk="1" hangingPunct="1"/>
            <a:r>
              <a:rPr lang="en-US" altLang="en-US" sz="4000" dirty="0">
                <a:latin typeface="Georgia" panose="02040502050405020303" pitchFamily="18" charset="0"/>
              </a:rPr>
              <a:t>Worked to curb the power of trusts "within reasonable limits" </a:t>
            </a:r>
          </a:p>
          <a:p>
            <a:pPr eaLnBrk="1" hangingPunct="1"/>
            <a:r>
              <a:rPr lang="en-US" altLang="en-US" sz="4000" dirty="0">
                <a:latin typeface="Georgia" panose="02040502050405020303" pitchFamily="18" charset="0"/>
              </a:rPr>
              <a:t>Roosevelt nicknamed the “Trust Buster”</a:t>
            </a:r>
          </a:p>
          <a:p>
            <a:pPr eaLnBrk="1" hangingPunct="1"/>
            <a:r>
              <a:rPr lang="en-US" altLang="en-US" sz="4000" dirty="0">
                <a:latin typeface="Georgia" panose="02040502050405020303" pitchFamily="18" charset="0"/>
              </a:rPr>
              <a:t>Pure Food and Drug Act of 1906 (FDA)</a:t>
            </a:r>
          </a:p>
          <a:p>
            <a:pPr eaLnBrk="1" hangingPunct="1"/>
            <a:r>
              <a:rPr lang="en-US" altLang="en-US" sz="4000" dirty="0">
                <a:latin typeface="Georgia" panose="02040502050405020303" pitchFamily="18" charset="0"/>
              </a:rPr>
              <a:t>Meat Inspection Act of 1906 </a:t>
            </a:r>
          </a:p>
          <a:p>
            <a:pPr eaLnBrk="1" hangingPunct="1"/>
            <a:r>
              <a:rPr lang="en-US" altLang="en-US" sz="4000" dirty="0">
                <a:latin typeface="Georgia" panose="02040502050405020303" pitchFamily="18" charset="0"/>
              </a:rPr>
              <a:t>8 hour days</a:t>
            </a:r>
          </a:p>
          <a:p>
            <a:pPr eaLnBrk="1" hangingPunct="1"/>
            <a:endParaRPr lang="en-US" altLang="en-US" sz="4000" dirty="0"/>
          </a:p>
        </p:txBody>
      </p:sp>
      <p:pic>
        <p:nvPicPr>
          <p:cNvPr id="2" name="Picture 1">
            <a:extLst>
              <a:ext uri="{FF2B5EF4-FFF2-40B4-BE49-F238E27FC236}">
                <a16:creationId xmlns:a16="http://schemas.microsoft.com/office/drawing/2014/main" id="{ABD7FAF2-B177-4635-B078-44329A15B2C4}"/>
              </a:ext>
            </a:extLst>
          </p:cNvPr>
          <p:cNvPicPr>
            <a:picLocks noChangeAspect="1"/>
          </p:cNvPicPr>
          <p:nvPr/>
        </p:nvPicPr>
        <p:blipFill>
          <a:blip r:embed="rId2"/>
          <a:stretch>
            <a:fillRect/>
          </a:stretch>
        </p:blipFill>
        <p:spPr>
          <a:xfrm>
            <a:off x="9988406" y="4637115"/>
            <a:ext cx="2136481" cy="2147785"/>
          </a:xfrm>
          <a:prstGeom prst="rect">
            <a:avLst/>
          </a:prstGeom>
        </p:spPr>
      </p:pic>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fade">
                                      <p:cBhvr>
                                        <p:cTn id="7" dur="1000"/>
                                        <p:tgtEl>
                                          <p:spTgt spid="24579">
                                            <p:txEl>
                                              <p:pRg st="0" end="0"/>
                                            </p:txEl>
                                          </p:spTgt>
                                        </p:tgtEl>
                                      </p:cBhvr>
                                    </p:animEffect>
                                    <p:anim calcmode="lin" valueType="num">
                                      <p:cBhvr>
                                        <p:cTn id="8" dur="10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5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579">
                                            <p:txEl>
                                              <p:pRg st="1" end="1"/>
                                            </p:txEl>
                                          </p:spTgt>
                                        </p:tgtEl>
                                        <p:attrNameLst>
                                          <p:attrName>style.visibility</p:attrName>
                                        </p:attrNameLst>
                                      </p:cBhvr>
                                      <p:to>
                                        <p:strVal val="visible"/>
                                      </p:to>
                                    </p:set>
                                    <p:animEffect transition="in" filter="fade">
                                      <p:cBhvr>
                                        <p:cTn id="14" dur="1000"/>
                                        <p:tgtEl>
                                          <p:spTgt spid="24579">
                                            <p:txEl>
                                              <p:pRg st="1" end="1"/>
                                            </p:txEl>
                                          </p:spTgt>
                                        </p:tgtEl>
                                      </p:cBhvr>
                                    </p:animEffect>
                                    <p:anim calcmode="lin" valueType="num">
                                      <p:cBhvr>
                                        <p:cTn id="15" dur="10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457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579">
                                            <p:txEl>
                                              <p:pRg st="2" end="2"/>
                                            </p:txEl>
                                          </p:spTgt>
                                        </p:tgtEl>
                                        <p:attrNameLst>
                                          <p:attrName>style.visibility</p:attrName>
                                        </p:attrNameLst>
                                      </p:cBhvr>
                                      <p:to>
                                        <p:strVal val="visible"/>
                                      </p:to>
                                    </p:set>
                                    <p:animEffect transition="in" filter="fade">
                                      <p:cBhvr>
                                        <p:cTn id="21" dur="1000"/>
                                        <p:tgtEl>
                                          <p:spTgt spid="24579">
                                            <p:txEl>
                                              <p:pRg st="2" end="2"/>
                                            </p:txEl>
                                          </p:spTgt>
                                        </p:tgtEl>
                                      </p:cBhvr>
                                    </p:animEffect>
                                    <p:anim calcmode="lin" valueType="num">
                                      <p:cBhvr>
                                        <p:cTn id="22" dur="10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457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579">
                                            <p:txEl>
                                              <p:pRg st="3" end="3"/>
                                            </p:txEl>
                                          </p:spTgt>
                                        </p:tgtEl>
                                        <p:attrNameLst>
                                          <p:attrName>style.visibility</p:attrName>
                                        </p:attrNameLst>
                                      </p:cBhvr>
                                      <p:to>
                                        <p:strVal val="visible"/>
                                      </p:to>
                                    </p:set>
                                    <p:animEffect transition="in" filter="fade">
                                      <p:cBhvr>
                                        <p:cTn id="28" dur="1000"/>
                                        <p:tgtEl>
                                          <p:spTgt spid="24579">
                                            <p:txEl>
                                              <p:pRg st="3" end="3"/>
                                            </p:txEl>
                                          </p:spTgt>
                                        </p:tgtEl>
                                      </p:cBhvr>
                                    </p:animEffect>
                                    <p:anim calcmode="lin" valueType="num">
                                      <p:cBhvr>
                                        <p:cTn id="29" dur="10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457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4579">
                                            <p:txEl>
                                              <p:pRg st="4" end="4"/>
                                            </p:txEl>
                                          </p:spTgt>
                                        </p:tgtEl>
                                        <p:attrNameLst>
                                          <p:attrName>style.visibility</p:attrName>
                                        </p:attrNameLst>
                                      </p:cBhvr>
                                      <p:to>
                                        <p:strVal val="visible"/>
                                      </p:to>
                                    </p:set>
                                    <p:animEffect transition="in" filter="fade">
                                      <p:cBhvr>
                                        <p:cTn id="35" dur="1000"/>
                                        <p:tgtEl>
                                          <p:spTgt spid="24579">
                                            <p:txEl>
                                              <p:pRg st="4" end="4"/>
                                            </p:txEl>
                                          </p:spTgt>
                                        </p:tgtEl>
                                      </p:cBhvr>
                                    </p:animEffect>
                                    <p:anim calcmode="lin" valueType="num">
                                      <p:cBhvr>
                                        <p:cTn id="36" dur="1000" fill="hold"/>
                                        <p:tgtEl>
                                          <p:spTgt spid="2457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457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D9219761-4BB2-4F71-8F63-0BB35EA61092}"/>
              </a:ext>
            </a:extLst>
          </p:cNvPr>
          <p:cNvSpPr>
            <a:spLocks noGrp="1" noChangeArrowheads="1"/>
          </p:cNvSpPr>
          <p:nvPr>
            <p:ph type="title"/>
          </p:nvPr>
        </p:nvSpPr>
        <p:spPr/>
        <p:txBody>
          <a:bodyPr/>
          <a:lstStyle/>
          <a:p>
            <a:pPr algn="ctr" eaLnBrk="1" hangingPunct="1"/>
            <a:r>
              <a:rPr lang="en-US" altLang="en-US" sz="6000" b="1" dirty="0">
                <a:latin typeface="Georgia" panose="02040502050405020303" pitchFamily="18" charset="0"/>
              </a:rPr>
              <a:t>Attack on Laissez Faire</a:t>
            </a:r>
          </a:p>
        </p:txBody>
      </p:sp>
      <p:sp>
        <p:nvSpPr>
          <p:cNvPr id="24579" name="Rectangle 3">
            <a:extLst>
              <a:ext uri="{FF2B5EF4-FFF2-40B4-BE49-F238E27FC236}">
                <a16:creationId xmlns:a16="http://schemas.microsoft.com/office/drawing/2014/main" id="{0ECD14D9-021D-4333-BA63-7427386DE850}"/>
              </a:ext>
            </a:extLst>
          </p:cNvPr>
          <p:cNvSpPr>
            <a:spLocks noGrp="1" noChangeArrowheads="1"/>
          </p:cNvSpPr>
          <p:nvPr>
            <p:ph type="body" idx="1"/>
          </p:nvPr>
        </p:nvSpPr>
        <p:spPr>
          <a:xfrm>
            <a:off x="711200" y="1719743"/>
            <a:ext cx="10871200" cy="4407716"/>
          </a:xfrm>
        </p:spPr>
        <p:txBody>
          <a:bodyPr/>
          <a:lstStyle/>
          <a:p>
            <a:pPr eaLnBrk="1" hangingPunct="1"/>
            <a:r>
              <a:rPr lang="en-US" altLang="en-US" sz="4000" dirty="0">
                <a:latin typeface="Georgia" panose="02040502050405020303" pitchFamily="18" charset="0"/>
              </a:rPr>
              <a:t>Abolished slavery in Philippines</a:t>
            </a:r>
          </a:p>
          <a:p>
            <a:pPr eaLnBrk="1" hangingPunct="1"/>
            <a:r>
              <a:rPr lang="en-US" altLang="en-US" sz="4000" dirty="0">
                <a:latin typeface="Georgia" panose="02040502050405020303" pitchFamily="18" charset="0"/>
              </a:rPr>
              <a:t>Safety requirements in businesses</a:t>
            </a:r>
          </a:p>
          <a:p>
            <a:pPr eaLnBrk="1" hangingPunct="1"/>
            <a:r>
              <a:rPr lang="en-US" altLang="en-US" sz="4000" dirty="0">
                <a:latin typeface="Georgia" panose="02040502050405020303" pitchFamily="18" charset="0"/>
              </a:rPr>
              <a:t>Worker’s Compensation</a:t>
            </a:r>
          </a:p>
          <a:p>
            <a:pPr eaLnBrk="1" hangingPunct="1"/>
            <a:r>
              <a:rPr lang="en-US" altLang="en-US" sz="4000" dirty="0">
                <a:latin typeface="Georgia" panose="02040502050405020303" pitchFamily="18" charset="0"/>
              </a:rPr>
              <a:t>Housing Commission to regulate quality Buildings</a:t>
            </a:r>
          </a:p>
          <a:p>
            <a:pPr eaLnBrk="1" hangingPunct="1"/>
            <a:r>
              <a:rPr lang="en-US" altLang="en-US" sz="4000" dirty="0">
                <a:latin typeface="Georgia" panose="02040502050405020303" pitchFamily="18" charset="0"/>
              </a:rPr>
              <a:t>Federal Welfare for work</a:t>
            </a:r>
            <a:endParaRPr lang="en-US" altLang="en-US" sz="4000" dirty="0"/>
          </a:p>
        </p:txBody>
      </p:sp>
    </p:spTree>
    <p:extLst>
      <p:ext uri="{BB962C8B-B14F-4D97-AF65-F5344CB8AC3E}">
        <p14:creationId xmlns:p14="http://schemas.microsoft.com/office/powerpoint/2010/main" val="1952406230"/>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fade">
                                      <p:cBhvr>
                                        <p:cTn id="7" dur="1000"/>
                                        <p:tgtEl>
                                          <p:spTgt spid="24579">
                                            <p:txEl>
                                              <p:pRg st="0" end="0"/>
                                            </p:txEl>
                                          </p:spTgt>
                                        </p:tgtEl>
                                      </p:cBhvr>
                                    </p:animEffect>
                                    <p:anim calcmode="lin" valueType="num">
                                      <p:cBhvr>
                                        <p:cTn id="8" dur="10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5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579">
                                            <p:txEl>
                                              <p:pRg st="1" end="1"/>
                                            </p:txEl>
                                          </p:spTgt>
                                        </p:tgtEl>
                                        <p:attrNameLst>
                                          <p:attrName>style.visibility</p:attrName>
                                        </p:attrNameLst>
                                      </p:cBhvr>
                                      <p:to>
                                        <p:strVal val="visible"/>
                                      </p:to>
                                    </p:set>
                                    <p:animEffect transition="in" filter="fade">
                                      <p:cBhvr>
                                        <p:cTn id="14" dur="1000"/>
                                        <p:tgtEl>
                                          <p:spTgt spid="24579">
                                            <p:txEl>
                                              <p:pRg st="1" end="1"/>
                                            </p:txEl>
                                          </p:spTgt>
                                        </p:tgtEl>
                                      </p:cBhvr>
                                    </p:animEffect>
                                    <p:anim calcmode="lin" valueType="num">
                                      <p:cBhvr>
                                        <p:cTn id="15" dur="10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457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579">
                                            <p:txEl>
                                              <p:pRg st="2" end="2"/>
                                            </p:txEl>
                                          </p:spTgt>
                                        </p:tgtEl>
                                        <p:attrNameLst>
                                          <p:attrName>style.visibility</p:attrName>
                                        </p:attrNameLst>
                                      </p:cBhvr>
                                      <p:to>
                                        <p:strVal val="visible"/>
                                      </p:to>
                                    </p:set>
                                    <p:animEffect transition="in" filter="fade">
                                      <p:cBhvr>
                                        <p:cTn id="21" dur="1000"/>
                                        <p:tgtEl>
                                          <p:spTgt spid="24579">
                                            <p:txEl>
                                              <p:pRg st="2" end="2"/>
                                            </p:txEl>
                                          </p:spTgt>
                                        </p:tgtEl>
                                      </p:cBhvr>
                                    </p:animEffect>
                                    <p:anim calcmode="lin" valueType="num">
                                      <p:cBhvr>
                                        <p:cTn id="22" dur="10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457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579">
                                            <p:txEl>
                                              <p:pRg st="3" end="3"/>
                                            </p:txEl>
                                          </p:spTgt>
                                        </p:tgtEl>
                                        <p:attrNameLst>
                                          <p:attrName>style.visibility</p:attrName>
                                        </p:attrNameLst>
                                      </p:cBhvr>
                                      <p:to>
                                        <p:strVal val="visible"/>
                                      </p:to>
                                    </p:set>
                                    <p:animEffect transition="in" filter="fade">
                                      <p:cBhvr>
                                        <p:cTn id="28" dur="1000"/>
                                        <p:tgtEl>
                                          <p:spTgt spid="24579">
                                            <p:txEl>
                                              <p:pRg st="3" end="3"/>
                                            </p:txEl>
                                          </p:spTgt>
                                        </p:tgtEl>
                                      </p:cBhvr>
                                    </p:animEffect>
                                    <p:anim calcmode="lin" valueType="num">
                                      <p:cBhvr>
                                        <p:cTn id="29" dur="10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4579">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4579">
                                            <p:txEl>
                                              <p:pRg st="4" end="4"/>
                                            </p:txEl>
                                          </p:spTgt>
                                        </p:tgtEl>
                                        <p:attrNameLst>
                                          <p:attrName>style.visibility</p:attrName>
                                        </p:attrNameLst>
                                      </p:cBhvr>
                                      <p:to>
                                        <p:strVal val="visible"/>
                                      </p:to>
                                    </p:set>
                                    <p:animEffect transition="in" filter="fade">
                                      <p:cBhvr>
                                        <p:cTn id="35" dur="1000"/>
                                        <p:tgtEl>
                                          <p:spTgt spid="24579">
                                            <p:txEl>
                                              <p:pRg st="4" end="4"/>
                                            </p:txEl>
                                          </p:spTgt>
                                        </p:tgtEl>
                                      </p:cBhvr>
                                    </p:animEffect>
                                    <p:anim calcmode="lin" valueType="num">
                                      <p:cBhvr>
                                        <p:cTn id="36" dur="1000" fill="hold"/>
                                        <p:tgtEl>
                                          <p:spTgt spid="24579">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4579">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D9219761-4BB2-4F71-8F63-0BB35EA61092}"/>
              </a:ext>
            </a:extLst>
          </p:cNvPr>
          <p:cNvSpPr>
            <a:spLocks noGrp="1" noChangeArrowheads="1"/>
          </p:cNvSpPr>
          <p:nvPr>
            <p:ph type="title"/>
          </p:nvPr>
        </p:nvSpPr>
        <p:spPr/>
        <p:txBody>
          <a:bodyPr/>
          <a:lstStyle/>
          <a:p>
            <a:pPr algn="ctr" eaLnBrk="1" hangingPunct="1"/>
            <a:r>
              <a:rPr lang="en-US" altLang="en-US" sz="6000" b="1" dirty="0">
                <a:latin typeface="Georgia" panose="02040502050405020303" pitchFamily="18" charset="0"/>
              </a:rPr>
              <a:t>More Square Deal</a:t>
            </a:r>
          </a:p>
        </p:txBody>
      </p:sp>
      <p:sp>
        <p:nvSpPr>
          <p:cNvPr id="24579" name="Rectangle 3">
            <a:extLst>
              <a:ext uri="{FF2B5EF4-FFF2-40B4-BE49-F238E27FC236}">
                <a16:creationId xmlns:a16="http://schemas.microsoft.com/office/drawing/2014/main" id="{0ECD14D9-021D-4333-BA63-7427386DE850}"/>
              </a:ext>
            </a:extLst>
          </p:cNvPr>
          <p:cNvSpPr>
            <a:spLocks noGrp="1" noChangeArrowheads="1"/>
          </p:cNvSpPr>
          <p:nvPr>
            <p:ph type="body" idx="1"/>
          </p:nvPr>
        </p:nvSpPr>
        <p:spPr>
          <a:xfrm>
            <a:off x="528506" y="1719743"/>
            <a:ext cx="11053894" cy="4407716"/>
          </a:xfrm>
        </p:spPr>
        <p:txBody>
          <a:bodyPr/>
          <a:lstStyle/>
          <a:p>
            <a:pPr eaLnBrk="1" hangingPunct="1"/>
            <a:r>
              <a:rPr lang="en-US" altLang="en-US" sz="4000" dirty="0">
                <a:latin typeface="Georgia" panose="02040502050405020303" pitchFamily="18" charset="0"/>
              </a:rPr>
              <a:t>Union Veterans receive 50% disability at age 62 regardless of health</a:t>
            </a:r>
          </a:p>
          <a:p>
            <a:pPr eaLnBrk="1" hangingPunct="1"/>
            <a:r>
              <a:rPr lang="en-US" altLang="en-US" sz="4000" dirty="0">
                <a:latin typeface="Georgia" panose="02040502050405020303" pitchFamily="18" charset="0"/>
              </a:rPr>
              <a:t>Many new taxes for additional education funds</a:t>
            </a:r>
          </a:p>
          <a:p>
            <a:pPr eaLnBrk="1" hangingPunct="1"/>
            <a:r>
              <a:rPr lang="en-US" altLang="en-US" sz="4000" dirty="0">
                <a:latin typeface="Georgia" panose="02040502050405020303" pitchFamily="18" charset="0"/>
              </a:rPr>
              <a:t>Rural Free Delivery postal Service</a:t>
            </a:r>
          </a:p>
          <a:p>
            <a:pPr eaLnBrk="1" hangingPunct="1"/>
            <a:r>
              <a:rPr lang="en-US" altLang="en-US" sz="4000" dirty="0">
                <a:latin typeface="Georgia" panose="02040502050405020303" pitchFamily="18" charset="0"/>
              </a:rPr>
              <a:t>Elkins Act imposed heavy fines to RR businesses</a:t>
            </a:r>
            <a:endParaRPr lang="en-US" altLang="en-US" sz="4000" dirty="0"/>
          </a:p>
        </p:txBody>
      </p:sp>
    </p:spTree>
    <p:extLst>
      <p:ext uri="{BB962C8B-B14F-4D97-AF65-F5344CB8AC3E}">
        <p14:creationId xmlns:p14="http://schemas.microsoft.com/office/powerpoint/2010/main" val="3954778983"/>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fade">
                                      <p:cBhvr>
                                        <p:cTn id="7" dur="1000"/>
                                        <p:tgtEl>
                                          <p:spTgt spid="24579">
                                            <p:txEl>
                                              <p:pRg st="0" end="0"/>
                                            </p:txEl>
                                          </p:spTgt>
                                        </p:tgtEl>
                                      </p:cBhvr>
                                    </p:animEffect>
                                    <p:anim calcmode="lin" valueType="num">
                                      <p:cBhvr>
                                        <p:cTn id="8" dur="10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457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4579">
                                            <p:txEl>
                                              <p:pRg st="1" end="1"/>
                                            </p:txEl>
                                          </p:spTgt>
                                        </p:tgtEl>
                                        <p:attrNameLst>
                                          <p:attrName>style.visibility</p:attrName>
                                        </p:attrNameLst>
                                      </p:cBhvr>
                                      <p:to>
                                        <p:strVal val="visible"/>
                                      </p:to>
                                    </p:set>
                                    <p:animEffect transition="in" filter="fade">
                                      <p:cBhvr>
                                        <p:cTn id="14" dur="1000"/>
                                        <p:tgtEl>
                                          <p:spTgt spid="24579">
                                            <p:txEl>
                                              <p:pRg st="1" end="1"/>
                                            </p:txEl>
                                          </p:spTgt>
                                        </p:tgtEl>
                                      </p:cBhvr>
                                    </p:animEffect>
                                    <p:anim calcmode="lin" valueType="num">
                                      <p:cBhvr>
                                        <p:cTn id="15" dur="10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457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4579">
                                            <p:txEl>
                                              <p:pRg st="2" end="2"/>
                                            </p:txEl>
                                          </p:spTgt>
                                        </p:tgtEl>
                                        <p:attrNameLst>
                                          <p:attrName>style.visibility</p:attrName>
                                        </p:attrNameLst>
                                      </p:cBhvr>
                                      <p:to>
                                        <p:strVal val="visible"/>
                                      </p:to>
                                    </p:set>
                                    <p:animEffect transition="in" filter="fade">
                                      <p:cBhvr>
                                        <p:cTn id="21" dur="1000"/>
                                        <p:tgtEl>
                                          <p:spTgt spid="24579">
                                            <p:txEl>
                                              <p:pRg st="2" end="2"/>
                                            </p:txEl>
                                          </p:spTgt>
                                        </p:tgtEl>
                                      </p:cBhvr>
                                    </p:animEffect>
                                    <p:anim calcmode="lin" valueType="num">
                                      <p:cBhvr>
                                        <p:cTn id="22" dur="10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457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4579">
                                            <p:txEl>
                                              <p:pRg st="3" end="3"/>
                                            </p:txEl>
                                          </p:spTgt>
                                        </p:tgtEl>
                                        <p:attrNameLst>
                                          <p:attrName>style.visibility</p:attrName>
                                        </p:attrNameLst>
                                      </p:cBhvr>
                                      <p:to>
                                        <p:strVal val="visible"/>
                                      </p:to>
                                    </p:set>
                                    <p:animEffect transition="in" filter="fade">
                                      <p:cBhvr>
                                        <p:cTn id="28" dur="1000"/>
                                        <p:tgtEl>
                                          <p:spTgt spid="24579">
                                            <p:txEl>
                                              <p:pRg st="3" end="3"/>
                                            </p:txEl>
                                          </p:spTgt>
                                        </p:tgtEl>
                                      </p:cBhvr>
                                    </p:animEffect>
                                    <p:anim calcmode="lin" valueType="num">
                                      <p:cBhvr>
                                        <p:cTn id="29" dur="10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4579">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4C733516-018F-4D19-91D3-1967B9A7DABC}"/>
              </a:ext>
            </a:extLst>
          </p:cNvPr>
          <p:cNvSpPr>
            <a:spLocks noGrp="1" noChangeArrowheads="1"/>
          </p:cNvSpPr>
          <p:nvPr>
            <p:ph type="title"/>
          </p:nvPr>
        </p:nvSpPr>
        <p:spPr/>
        <p:txBody>
          <a:bodyPr/>
          <a:lstStyle/>
          <a:p>
            <a:pPr algn="ctr" eaLnBrk="1" hangingPunct="1"/>
            <a:r>
              <a:rPr lang="en-US" altLang="en-US" sz="6000" b="1" dirty="0">
                <a:latin typeface="Georgia" panose="02040502050405020303" pitchFamily="18" charset="0"/>
              </a:rPr>
              <a:t>Teddy Saves Football</a:t>
            </a:r>
          </a:p>
        </p:txBody>
      </p:sp>
      <p:sp>
        <p:nvSpPr>
          <p:cNvPr id="26627" name="Rectangle 4">
            <a:extLst>
              <a:ext uri="{FF2B5EF4-FFF2-40B4-BE49-F238E27FC236}">
                <a16:creationId xmlns:a16="http://schemas.microsoft.com/office/drawing/2014/main" id="{C6278123-6CFC-4C3F-8160-F082A4EBA88C}"/>
              </a:ext>
            </a:extLst>
          </p:cNvPr>
          <p:cNvSpPr>
            <a:spLocks noGrp="1" noChangeArrowheads="1"/>
          </p:cNvSpPr>
          <p:nvPr>
            <p:ph type="body" idx="1"/>
          </p:nvPr>
        </p:nvSpPr>
        <p:spPr>
          <a:xfrm>
            <a:off x="387292" y="1616075"/>
            <a:ext cx="11417416" cy="4530725"/>
          </a:xfrm>
        </p:spPr>
        <p:txBody>
          <a:bodyPr/>
          <a:lstStyle/>
          <a:p>
            <a:pPr eaLnBrk="1" hangingPunct="1">
              <a:lnSpc>
                <a:spcPct val="80000"/>
              </a:lnSpc>
            </a:pPr>
            <a:endParaRPr lang="en-US" altLang="en-US" sz="1400" b="1" dirty="0"/>
          </a:p>
          <a:p>
            <a:pPr eaLnBrk="1" hangingPunct="1">
              <a:lnSpc>
                <a:spcPct val="80000"/>
              </a:lnSpc>
            </a:pPr>
            <a:r>
              <a:rPr lang="en-US" altLang="en-US" sz="4000" b="1" dirty="0">
                <a:latin typeface="Georgia" panose="02040502050405020303" pitchFamily="18" charset="0"/>
              </a:rPr>
              <a:t>Meeting of the Big Three</a:t>
            </a:r>
          </a:p>
          <a:p>
            <a:pPr eaLnBrk="1" hangingPunct="1">
              <a:lnSpc>
                <a:spcPct val="80000"/>
              </a:lnSpc>
            </a:pPr>
            <a:r>
              <a:rPr lang="en-US" altLang="en-US" sz="4000" dirty="0">
                <a:latin typeface="Georgia" panose="02040502050405020303" pitchFamily="18" charset="0"/>
              </a:rPr>
              <a:t>American Football Rules Committee was formed </a:t>
            </a:r>
          </a:p>
          <a:p>
            <a:pPr lvl="1" eaLnBrk="1" hangingPunct="1">
              <a:lnSpc>
                <a:spcPct val="80000"/>
              </a:lnSpc>
            </a:pPr>
            <a:r>
              <a:rPr lang="en-US" altLang="en-US" sz="4000" dirty="0">
                <a:latin typeface="Georgia" panose="02040502050405020303" pitchFamily="18" charset="0"/>
              </a:rPr>
              <a:t>Read </a:t>
            </a:r>
            <a:r>
              <a:rPr lang="en-US" sz="4000" dirty="0">
                <a:latin typeface="Georgia" panose="02040502050405020303" pitchFamily="18" charset="0"/>
              </a:rPr>
              <a:t>handout… Answer</a:t>
            </a:r>
          </a:p>
          <a:p>
            <a:pPr lvl="2" eaLnBrk="1" hangingPunct="1">
              <a:lnSpc>
                <a:spcPct val="80000"/>
              </a:lnSpc>
            </a:pPr>
            <a:r>
              <a:rPr lang="en-US" sz="3800" dirty="0">
                <a:latin typeface="Georgia" panose="02040502050405020303" pitchFamily="18" charset="0"/>
              </a:rPr>
              <a:t>Who are the big 3?</a:t>
            </a:r>
          </a:p>
          <a:p>
            <a:pPr lvl="2" eaLnBrk="1" hangingPunct="1">
              <a:lnSpc>
                <a:spcPct val="80000"/>
              </a:lnSpc>
            </a:pPr>
            <a:r>
              <a:rPr lang="en-US" sz="3800" dirty="0">
                <a:latin typeface="Georgia" panose="02040502050405020303" pitchFamily="18" charset="0"/>
              </a:rPr>
              <a:t>How did Teddy change football?</a:t>
            </a:r>
          </a:p>
          <a:p>
            <a:pPr lvl="2" eaLnBrk="1" hangingPunct="1">
              <a:lnSpc>
                <a:spcPct val="80000"/>
              </a:lnSpc>
            </a:pPr>
            <a:r>
              <a:rPr lang="en-US" sz="3800" dirty="0">
                <a:latin typeface="Georgia" panose="02040502050405020303" pitchFamily="18" charset="0"/>
              </a:rPr>
              <a:t>How did Teddy save football?</a:t>
            </a:r>
          </a:p>
          <a:p>
            <a:pPr lvl="2" eaLnBrk="1" hangingPunct="1">
              <a:lnSpc>
                <a:spcPct val="80000"/>
              </a:lnSpc>
            </a:pPr>
            <a:r>
              <a:rPr lang="en-US" sz="3800" dirty="0">
                <a:latin typeface="Georgia" panose="02040502050405020303" pitchFamily="18" charset="0"/>
              </a:rPr>
              <a:t>Give 3 crazy facts you didn’t know before this.</a:t>
            </a:r>
          </a:p>
          <a:p>
            <a:pPr lvl="2" eaLnBrk="1" hangingPunct="1">
              <a:lnSpc>
                <a:spcPct val="80000"/>
              </a:lnSpc>
            </a:pPr>
            <a:endParaRPr lang="en-US" sz="3800" dirty="0">
              <a:latin typeface="Georgia" panose="02040502050405020303" pitchFamily="18" charset="0"/>
            </a:endParaRPr>
          </a:p>
          <a:p>
            <a:pPr lvl="2" eaLnBrk="1" hangingPunct="1">
              <a:lnSpc>
                <a:spcPct val="80000"/>
              </a:lnSpc>
            </a:pPr>
            <a:endParaRPr lang="en-US" sz="3800" dirty="0">
              <a:latin typeface="Georgia" panose="02040502050405020303" pitchFamily="18" charset="0"/>
            </a:endParaRPr>
          </a:p>
          <a:p>
            <a:pPr marL="457200" lvl="1" indent="0" eaLnBrk="1" hangingPunct="1">
              <a:lnSpc>
                <a:spcPct val="80000"/>
              </a:lnSpc>
              <a:buNone/>
            </a:pPr>
            <a:endParaRPr lang="en-US" altLang="en-US" sz="4000" dirty="0">
              <a:latin typeface="Georgia" panose="02040502050405020303" pitchFamily="18" charset="0"/>
            </a:endParaRPr>
          </a:p>
        </p:txBody>
      </p:sp>
    </p:spTree>
  </p:cSld>
  <p:clrMapOvr>
    <a:masterClrMapping/>
  </p:clrMapOvr>
  <p:transition spd="slow">
    <p:random/>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F6F868B-5C50-4A36-9AC9-87428E0AEA34}"/>
              </a:ext>
            </a:extLst>
          </p:cNvPr>
          <p:cNvSpPr>
            <a:spLocks noGrp="1" noChangeArrowheads="1"/>
          </p:cNvSpPr>
          <p:nvPr>
            <p:ph type="title"/>
          </p:nvPr>
        </p:nvSpPr>
        <p:spPr/>
        <p:txBody>
          <a:bodyPr/>
          <a:lstStyle/>
          <a:p>
            <a:pPr algn="ctr" eaLnBrk="1" hangingPunct="1"/>
            <a:r>
              <a:rPr lang="en-US" altLang="en-US" sz="6000" b="1" dirty="0">
                <a:latin typeface="Georgia" panose="02040502050405020303" pitchFamily="18" charset="0"/>
              </a:rPr>
              <a:t>Presidential Firsts</a:t>
            </a:r>
          </a:p>
        </p:txBody>
      </p:sp>
      <p:sp>
        <p:nvSpPr>
          <p:cNvPr id="27651" name="Rectangle 3">
            <a:extLst>
              <a:ext uri="{FF2B5EF4-FFF2-40B4-BE49-F238E27FC236}">
                <a16:creationId xmlns:a16="http://schemas.microsoft.com/office/drawing/2014/main" id="{EF01EB78-FF1B-45D3-8938-3B6CEF7CBB6C}"/>
              </a:ext>
            </a:extLst>
          </p:cNvPr>
          <p:cNvSpPr>
            <a:spLocks noGrp="1" noChangeArrowheads="1"/>
          </p:cNvSpPr>
          <p:nvPr>
            <p:ph type="body" idx="1"/>
          </p:nvPr>
        </p:nvSpPr>
        <p:spPr>
          <a:xfrm>
            <a:off x="660400" y="1786855"/>
            <a:ext cx="10871200" cy="4038600"/>
          </a:xfrm>
        </p:spPr>
        <p:txBody>
          <a:bodyPr/>
          <a:lstStyle/>
          <a:p>
            <a:pPr eaLnBrk="1" hangingPunct="1"/>
            <a:r>
              <a:rPr lang="en-US" altLang="en-US" sz="3600" dirty="0">
                <a:latin typeface="Georgia" panose="02040502050405020303" pitchFamily="18" charset="0"/>
              </a:rPr>
              <a:t>First to invite an African American to a White House dinner</a:t>
            </a:r>
          </a:p>
          <a:p>
            <a:pPr eaLnBrk="1" hangingPunct="1"/>
            <a:r>
              <a:rPr lang="en-US" altLang="en-US" sz="3600" dirty="0">
                <a:latin typeface="Georgia" panose="02040502050405020303" pitchFamily="18" charset="0"/>
              </a:rPr>
              <a:t>First to have Secret Service protection</a:t>
            </a:r>
          </a:p>
          <a:p>
            <a:pPr eaLnBrk="1" hangingPunct="1"/>
            <a:r>
              <a:rPr lang="en-US" altLang="en-US" sz="3600" dirty="0">
                <a:latin typeface="Georgia" panose="02040502050405020303" pitchFamily="18" charset="0"/>
              </a:rPr>
              <a:t>First to win Nobel Peace Prize for his work towards ending the Russo-Japanese War</a:t>
            </a:r>
          </a:p>
          <a:p>
            <a:pPr lvl="1" eaLnBrk="1" hangingPunct="1"/>
            <a:r>
              <a:rPr lang="en-US" altLang="en-US" sz="3600" dirty="0">
                <a:latin typeface="Georgia" panose="02040502050405020303" pitchFamily="18" charset="0"/>
              </a:rPr>
              <a:t>Fighting over Manchuria after Boxer Rebellion</a:t>
            </a:r>
          </a:p>
          <a:p>
            <a:pPr eaLnBrk="1" hangingPunct="1"/>
            <a:r>
              <a:rPr lang="en-US" altLang="en-US" sz="3600" dirty="0">
                <a:latin typeface="Georgia" panose="02040502050405020303" pitchFamily="18" charset="0"/>
              </a:rPr>
              <a:t>First to take trip outside the United States</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Effect transition="in" filter="fade">
                                      <p:cBhvr>
                                        <p:cTn id="7" dur="1000"/>
                                        <p:tgtEl>
                                          <p:spTgt spid="27651">
                                            <p:txEl>
                                              <p:pRg st="0" end="0"/>
                                            </p:txEl>
                                          </p:spTgt>
                                        </p:tgtEl>
                                      </p:cBhvr>
                                    </p:animEffect>
                                    <p:anim calcmode="lin" valueType="num">
                                      <p:cBhvr>
                                        <p:cTn id="8" dur="1000" fill="hold"/>
                                        <p:tgtEl>
                                          <p:spTgt spid="2765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765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651">
                                            <p:txEl>
                                              <p:pRg st="1" end="1"/>
                                            </p:txEl>
                                          </p:spTgt>
                                        </p:tgtEl>
                                        <p:attrNameLst>
                                          <p:attrName>style.visibility</p:attrName>
                                        </p:attrNameLst>
                                      </p:cBhvr>
                                      <p:to>
                                        <p:strVal val="visible"/>
                                      </p:to>
                                    </p:set>
                                    <p:animEffect transition="in" filter="fade">
                                      <p:cBhvr>
                                        <p:cTn id="14" dur="1000"/>
                                        <p:tgtEl>
                                          <p:spTgt spid="27651">
                                            <p:txEl>
                                              <p:pRg st="1" end="1"/>
                                            </p:txEl>
                                          </p:spTgt>
                                        </p:tgtEl>
                                      </p:cBhvr>
                                    </p:animEffect>
                                    <p:anim calcmode="lin" valueType="num">
                                      <p:cBhvr>
                                        <p:cTn id="15" dur="1000" fill="hold"/>
                                        <p:tgtEl>
                                          <p:spTgt spid="2765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7651">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7651">
                                            <p:txEl>
                                              <p:pRg st="2" end="2"/>
                                            </p:txEl>
                                          </p:spTgt>
                                        </p:tgtEl>
                                        <p:attrNameLst>
                                          <p:attrName>style.visibility</p:attrName>
                                        </p:attrNameLst>
                                      </p:cBhvr>
                                      <p:to>
                                        <p:strVal val="visible"/>
                                      </p:to>
                                    </p:set>
                                    <p:animEffect transition="in" filter="fade">
                                      <p:cBhvr>
                                        <p:cTn id="21" dur="1000"/>
                                        <p:tgtEl>
                                          <p:spTgt spid="27651">
                                            <p:txEl>
                                              <p:pRg st="2" end="2"/>
                                            </p:txEl>
                                          </p:spTgt>
                                        </p:tgtEl>
                                      </p:cBhvr>
                                    </p:animEffect>
                                    <p:anim calcmode="lin" valueType="num">
                                      <p:cBhvr>
                                        <p:cTn id="22" dur="1000" fill="hold"/>
                                        <p:tgtEl>
                                          <p:spTgt spid="27651">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7651">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7651">
                                            <p:txEl>
                                              <p:pRg st="3" end="3"/>
                                            </p:txEl>
                                          </p:spTgt>
                                        </p:tgtEl>
                                        <p:attrNameLst>
                                          <p:attrName>style.visibility</p:attrName>
                                        </p:attrNameLst>
                                      </p:cBhvr>
                                      <p:to>
                                        <p:strVal val="visible"/>
                                      </p:to>
                                    </p:set>
                                    <p:animEffect transition="in" filter="fade">
                                      <p:cBhvr>
                                        <p:cTn id="28" dur="1000"/>
                                        <p:tgtEl>
                                          <p:spTgt spid="27651">
                                            <p:txEl>
                                              <p:pRg st="3" end="3"/>
                                            </p:txEl>
                                          </p:spTgt>
                                        </p:tgtEl>
                                      </p:cBhvr>
                                    </p:animEffect>
                                    <p:anim calcmode="lin" valueType="num">
                                      <p:cBhvr>
                                        <p:cTn id="29" dur="1000" fill="hold"/>
                                        <p:tgtEl>
                                          <p:spTgt spid="27651">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7651">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7651">
                                            <p:txEl>
                                              <p:pRg st="4" end="4"/>
                                            </p:txEl>
                                          </p:spTgt>
                                        </p:tgtEl>
                                        <p:attrNameLst>
                                          <p:attrName>style.visibility</p:attrName>
                                        </p:attrNameLst>
                                      </p:cBhvr>
                                      <p:to>
                                        <p:strVal val="visible"/>
                                      </p:to>
                                    </p:set>
                                    <p:animEffect transition="in" filter="fade">
                                      <p:cBhvr>
                                        <p:cTn id="35" dur="1000"/>
                                        <p:tgtEl>
                                          <p:spTgt spid="27651">
                                            <p:txEl>
                                              <p:pRg st="4" end="4"/>
                                            </p:txEl>
                                          </p:spTgt>
                                        </p:tgtEl>
                                      </p:cBhvr>
                                    </p:animEffect>
                                    <p:anim calcmode="lin" valueType="num">
                                      <p:cBhvr>
                                        <p:cTn id="36" dur="1000" fill="hold"/>
                                        <p:tgtEl>
                                          <p:spTgt spid="27651">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7651">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rot="5400000">
            <a:off x="2668524" y="-2679789"/>
            <a:ext cx="6858000" cy="12188952"/>
          </a:xfrm>
          <a:prstGeom prst="rect">
            <a:avLst/>
          </a:prstGeom>
          <a:blipFill>
            <a:blip r:embed="rId2"/>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769953" y="14514"/>
            <a:ext cx="10668000" cy="6858000"/>
          </a:xfrm>
          <a:prstGeom prst="rect">
            <a:avLst/>
          </a:prstGeom>
          <a:solidFill>
            <a:srgbClr val="E01111"/>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1002181" y="43341"/>
            <a:ext cx="10203543" cy="6858000"/>
          </a:xfrm>
          <a:prstGeom prst="rect">
            <a:avLst/>
          </a:prstGeom>
          <a:solidFill>
            <a:srgbClr val="B7DC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270049" y="36185"/>
            <a:ext cx="9644180"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38100">
                  <a:solidFill>
                    <a:sysClr val="windowText" lastClr="000000"/>
                  </a:solidFill>
                  <a:prstDash val="solid"/>
                </a:ln>
                <a:solidFill>
                  <a:srgbClr val="FFFFFF"/>
                </a:solidFill>
                <a:effectLst>
                  <a:glow rad="101600">
                    <a:srgbClr val="4BACC6">
                      <a:satMod val="175000"/>
                      <a:alpha val="40000"/>
                    </a:srgbClr>
                  </a:glow>
                  <a:outerShdw blurRad="38100" dist="22860" dir="5400000" algn="tl" rotWithShape="0">
                    <a:srgbClr val="000000">
                      <a:alpha val="30000"/>
                    </a:srgbClr>
                  </a:outerShdw>
                </a:effectLst>
                <a:uLnTx/>
                <a:uFillTx/>
                <a:latin typeface="KG Second Chances Solid" panose="02000000000000000000" pitchFamily="2" charset="0"/>
                <a:ea typeface="+mn-ea"/>
                <a:cs typeface="+mn-cs"/>
              </a:rPr>
              <a:t>Panama Canal</a:t>
            </a:r>
          </a:p>
        </p:txBody>
      </p:sp>
      <p:sp>
        <p:nvSpPr>
          <p:cNvPr id="6" name="TextBox 5"/>
          <p:cNvSpPr txBox="1"/>
          <p:nvPr/>
        </p:nvSpPr>
        <p:spPr>
          <a:xfrm>
            <a:off x="998296" y="1642030"/>
            <a:ext cx="10207427" cy="483209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In 1882, a French company had started to build a canal in Central America.</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They soon stopped the project after yellow fever and malaria (carried by mosquitoes) killed many of the workers.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p:txBody>
      </p:sp>
    </p:spTree>
    <p:extLst>
      <p:ext uri="{BB962C8B-B14F-4D97-AF65-F5344CB8AC3E}">
        <p14:creationId xmlns:p14="http://schemas.microsoft.com/office/powerpoint/2010/main" val="3908764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2" end="2"/>
                                            </p:txEl>
                                          </p:spTgt>
                                        </p:tgtEl>
                                        <p:attrNameLst>
                                          <p:attrName>style.visibility</p:attrName>
                                        </p:attrNameLst>
                                      </p:cBhvr>
                                      <p:to>
                                        <p:strVal val="visible"/>
                                      </p:to>
                                    </p:set>
                                    <p:animEffect transition="in" filter="fade">
                                      <p:cBhvr>
                                        <p:cTn id="14" dur="1000"/>
                                        <p:tgtEl>
                                          <p:spTgt spid="6">
                                            <p:txEl>
                                              <p:pRg st="2" end="2"/>
                                            </p:txEl>
                                          </p:spTgt>
                                        </p:tgtEl>
                                      </p:cBhvr>
                                    </p:animEffect>
                                    <p:anim calcmode="lin" valueType="num">
                                      <p:cBhvr>
                                        <p:cTn id="1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416585F5-D080-42FD-8176-6A19AFFF6DB7}"/>
              </a:ext>
            </a:extLst>
          </p:cNvPr>
          <p:cNvSpPr>
            <a:spLocks noGrp="1" noChangeArrowheads="1"/>
          </p:cNvSpPr>
          <p:nvPr>
            <p:ph type="title"/>
          </p:nvPr>
        </p:nvSpPr>
        <p:spPr/>
        <p:txBody>
          <a:bodyPr/>
          <a:lstStyle/>
          <a:p>
            <a:pPr algn="ctr" eaLnBrk="1" hangingPunct="1"/>
            <a:r>
              <a:rPr lang="en-US" altLang="en-US" sz="6000" b="1" dirty="0">
                <a:latin typeface="Georgia" panose="02040502050405020303" pitchFamily="18" charset="0"/>
              </a:rPr>
              <a:t>More Presidential Firsts</a:t>
            </a:r>
          </a:p>
        </p:txBody>
      </p:sp>
      <p:sp>
        <p:nvSpPr>
          <p:cNvPr id="28675" name="Rectangle 3">
            <a:extLst>
              <a:ext uri="{FF2B5EF4-FFF2-40B4-BE49-F238E27FC236}">
                <a16:creationId xmlns:a16="http://schemas.microsoft.com/office/drawing/2014/main" id="{0945CF99-3BD9-4FCA-862D-5BBB021BA35C}"/>
              </a:ext>
            </a:extLst>
          </p:cNvPr>
          <p:cNvSpPr>
            <a:spLocks noGrp="1" noChangeArrowheads="1"/>
          </p:cNvSpPr>
          <p:nvPr>
            <p:ph type="body" idx="1"/>
          </p:nvPr>
        </p:nvSpPr>
        <p:spPr>
          <a:xfrm>
            <a:off x="711200" y="1828800"/>
            <a:ext cx="10871200" cy="4038600"/>
          </a:xfrm>
        </p:spPr>
        <p:txBody>
          <a:bodyPr/>
          <a:lstStyle/>
          <a:p>
            <a:pPr eaLnBrk="1" hangingPunct="1"/>
            <a:r>
              <a:rPr lang="en-US" altLang="en-US" sz="4000" dirty="0">
                <a:latin typeface="Georgia" panose="02040502050405020303" pitchFamily="18" charset="0"/>
              </a:rPr>
              <a:t>First to give an open invitation to the press</a:t>
            </a:r>
          </a:p>
          <a:p>
            <a:pPr eaLnBrk="1" hangingPunct="1"/>
            <a:r>
              <a:rPr lang="en-US" altLang="en-US" sz="4000" dirty="0">
                <a:latin typeface="Georgia" panose="02040502050405020303" pitchFamily="18" charset="0"/>
              </a:rPr>
              <a:t>First to be submerged in a submarine</a:t>
            </a:r>
          </a:p>
          <a:p>
            <a:pPr eaLnBrk="1" hangingPunct="1"/>
            <a:r>
              <a:rPr lang="en-US" altLang="en-US" sz="4000" dirty="0">
                <a:latin typeface="Georgia" panose="02040502050405020303" pitchFamily="18" charset="0"/>
              </a:rPr>
              <a:t>First to own a car</a:t>
            </a:r>
          </a:p>
          <a:p>
            <a:pPr eaLnBrk="1" hangingPunct="1"/>
            <a:r>
              <a:rPr lang="en-US" altLang="en-US" sz="4000" dirty="0">
                <a:latin typeface="Georgia" panose="02040502050405020303" pitchFamily="18" charset="0"/>
              </a:rPr>
              <a:t>First to have a telephone in his home</a:t>
            </a:r>
          </a:p>
          <a:p>
            <a:pPr eaLnBrk="1" hangingPunct="1"/>
            <a:r>
              <a:rPr lang="en-US" altLang="en-US" sz="4000" dirty="0">
                <a:latin typeface="Georgia" panose="02040502050405020303" pitchFamily="18" charset="0"/>
              </a:rPr>
              <a:t>First to be allowed to operate the light switches in the White House</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Effect transition="in" filter="fade">
                                      <p:cBhvr>
                                        <p:cTn id="7" dur="1000"/>
                                        <p:tgtEl>
                                          <p:spTgt spid="28675">
                                            <p:txEl>
                                              <p:pRg st="0" end="0"/>
                                            </p:txEl>
                                          </p:spTgt>
                                        </p:tgtEl>
                                      </p:cBhvr>
                                    </p:animEffect>
                                    <p:anim calcmode="lin" valueType="num">
                                      <p:cBhvr>
                                        <p:cTn id="8" dur="1000" fill="hold"/>
                                        <p:tgtEl>
                                          <p:spTgt spid="2867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867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675">
                                            <p:txEl>
                                              <p:pRg st="1" end="1"/>
                                            </p:txEl>
                                          </p:spTgt>
                                        </p:tgtEl>
                                        <p:attrNameLst>
                                          <p:attrName>style.visibility</p:attrName>
                                        </p:attrNameLst>
                                      </p:cBhvr>
                                      <p:to>
                                        <p:strVal val="visible"/>
                                      </p:to>
                                    </p:set>
                                    <p:animEffect transition="in" filter="fade">
                                      <p:cBhvr>
                                        <p:cTn id="14" dur="1000"/>
                                        <p:tgtEl>
                                          <p:spTgt spid="28675">
                                            <p:txEl>
                                              <p:pRg st="1" end="1"/>
                                            </p:txEl>
                                          </p:spTgt>
                                        </p:tgtEl>
                                      </p:cBhvr>
                                    </p:animEffect>
                                    <p:anim calcmode="lin" valueType="num">
                                      <p:cBhvr>
                                        <p:cTn id="15" dur="1000" fill="hold"/>
                                        <p:tgtEl>
                                          <p:spTgt spid="2867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867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8675">
                                            <p:txEl>
                                              <p:pRg st="2" end="2"/>
                                            </p:txEl>
                                          </p:spTgt>
                                        </p:tgtEl>
                                        <p:attrNameLst>
                                          <p:attrName>style.visibility</p:attrName>
                                        </p:attrNameLst>
                                      </p:cBhvr>
                                      <p:to>
                                        <p:strVal val="visible"/>
                                      </p:to>
                                    </p:set>
                                    <p:animEffect transition="in" filter="fade">
                                      <p:cBhvr>
                                        <p:cTn id="21" dur="1000"/>
                                        <p:tgtEl>
                                          <p:spTgt spid="28675">
                                            <p:txEl>
                                              <p:pRg st="2" end="2"/>
                                            </p:txEl>
                                          </p:spTgt>
                                        </p:tgtEl>
                                      </p:cBhvr>
                                    </p:animEffect>
                                    <p:anim calcmode="lin" valueType="num">
                                      <p:cBhvr>
                                        <p:cTn id="22" dur="1000" fill="hold"/>
                                        <p:tgtEl>
                                          <p:spTgt spid="2867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867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8675">
                                            <p:txEl>
                                              <p:pRg st="3" end="3"/>
                                            </p:txEl>
                                          </p:spTgt>
                                        </p:tgtEl>
                                        <p:attrNameLst>
                                          <p:attrName>style.visibility</p:attrName>
                                        </p:attrNameLst>
                                      </p:cBhvr>
                                      <p:to>
                                        <p:strVal val="visible"/>
                                      </p:to>
                                    </p:set>
                                    <p:animEffect transition="in" filter="fade">
                                      <p:cBhvr>
                                        <p:cTn id="28" dur="500"/>
                                        <p:tgtEl>
                                          <p:spTgt spid="2867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8675">
                                            <p:txEl>
                                              <p:pRg st="4" end="4"/>
                                            </p:txEl>
                                          </p:spTgt>
                                        </p:tgtEl>
                                        <p:attrNameLst>
                                          <p:attrName>style.visibility</p:attrName>
                                        </p:attrNameLst>
                                      </p:cBhvr>
                                      <p:to>
                                        <p:strVal val="visible"/>
                                      </p:to>
                                    </p:set>
                                    <p:animEffect transition="in" filter="fade">
                                      <p:cBhvr>
                                        <p:cTn id="33" dur="1000"/>
                                        <p:tgtEl>
                                          <p:spTgt spid="28675">
                                            <p:txEl>
                                              <p:pRg st="4" end="4"/>
                                            </p:txEl>
                                          </p:spTgt>
                                        </p:tgtEl>
                                      </p:cBhvr>
                                    </p:animEffect>
                                    <p:anim calcmode="lin" valueType="num">
                                      <p:cBhvr>
                                        <p:cTn id="34" dur="1000" fill="hold"/>
                                        <p:tgtEl>
                                          <p:spTgt spid="28675">
                                            <p:txEl>
                                              <p:pRg st="4" end="4"/>
                                            </p:txEl>
                                          </p:spTgt>
                                        </p:tgtEl>
                                        <p:attrNameLst>
                                          <p:attrName>ppt_x</p:attrName>
                                        </p:attrNameLst>
                                      </p:cBhvr>
                                      <p:tavLst>
                                        <p:tav tm="0">
                                          <p:val>
                                            <p:strVal val="#ppt_x"/>
                                          </p:val>
                                        </p:tav>
                                        <p:tav tm="100000">
                                          <p:val>
                                            <p:strVal val="#ppt_x"/>
                                          </p:val>
                                        </p:tav>
                                      </p:tavLst>
                                    </p:anim>
                                    <p:anim calcmode="lin" valueType="num">
                                      <p:cBhvr>
                                        <p:cTn id="35" dur="1000" fill="hold"/>
                                        <p:tgtEl>
                                          <p:spTgt spid="2867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E24494-0BA1-4751-AB8D-8507589939A9}"/>
              </a:ext>
            </a:extLst>
          </p:cNvPr>
          <p:cNvSpPr>
            <a:spLocks noGrp="1"/>
          </p:cNvSpPr>
          <p:nvPr>
            <p:ph type="title"/>
          </p:nvPr>
        </p:nvSpPr>
        <p:spPr/>
        <p:txBody>
          <a:bodyPr>
            <a:normAutofit/>
          </a:bodyPr>
          <a:lstStyle/>
          <a:p>
            <a:r>
              <a:rPr lang="en-US" sz="4800" b="1" dirty="0">
                <a:latin typeface="Georgia" panose="02040502050405020303" pitchFamily="18" charset="0"/>
              </a:rPr>
              <a:t>Teddy Mentors and Grooms Taft</a:t>
            </a:r>
          </a:p>
        </p:txBody>
      </p:sp>
      <p:sp>
        <p:nvSpPr>
          <p:cNvPr id="3" name="Content Placeholder 2">
            <a:extLst>
              <a:ext uri="{FF2B5EF4-FFF2-40B4-BE49-F238E27FC236}">
                <a16:creationId xmlns:a16="http://schemas.microsoft.com/office/drawing/2014/main" id="{21B5A101-5A86-44F2-8334-1C0A92C59272}"/>
              </a:ext>
            </a:extLst>
          </p:cNvPr>
          <p:cNvSpPr>
            <a:spLocks noGrp="1"/>
          </p:cNvSpPr>
          <p:nvPr>
            <p:ph idx="1"/>
          </p:nvPr>
        </p:nvSpPr>
        <p:spPr>
          <a:xfrm>
            <a:off x="134224" y="1600201"/>
            <a:ext cx="11937534" cy="5136159"/>
          </a:xfrm>
        </p:spPr>
        <p:txBody>
          <a:bodyPr>
            <a:normAutofit fontScale="92500" lnSpcReduction="10000"/>
          </a:bodyPr>
          <a:lstStyle/>
          <a:p>
            <a:r>
              <a:rPr lang="en-US" sz="3900" dirty="0">
                <a:latin typeface="Georgia" panose="02040502050405020303" pitchFamily="18" charset="0"/>
              </a:rPr>
              <a:t>After the 1904 election, Roosevelt stated that he would not run for president again.</a:t>
            </a:r>
          </a:p>
          <a:p>
            <a:pPr lvl="1"/>
            <a:r>
              <a:rPr lang="en-US" sz="3900" dirty="0">
                <a:latin typeface="Georgia" panose="02040502050405020303" pitchFamily="18" charset="0"/>
              </a:rPr>
              <a:t>Teddy asks country to elect his mentee and likeminded friend</a:t>
            </a:r>
          </a:p>
          <a:p>
            <a:r>
              <a:rPr lang="en-US" sz="3900" dirty="0">
                <a:latin typeface="Georgia" panose="02040502050405020303" pitchFamily="18" charset="0"/>
              </a:rPr>
              <a:t>Once Taft was elected in 1908, he based his administration on a more conservative business-centric and limited-government form of Republicanism.</a:t>
            </a:r>
          </a:p>
          <a:p>
            <a:r>
              <a:rPr lang="en-US" sz="3900" dirty="0">
                <a:latin typeface="Georgia" panose="02040502050405020303" pitchFamily="18" charset="0"/>
              </a:rPr>
              <a:t>This was in direct conflict with Roosevelt’s progressive vision for America.</a:t>
            </a:r>
          </a:p>
          <a:p>
            <a:endParaRPr lang="en-US" dirty="0"/>
          </a:p>
        </p:txBody>
      </p:sp>
    </p:spTree>
    <p:extLst>
      <p:ext uri="{BB962C8B-B14F-4D97-AF65-F5344CB8AC3E}">
        <p14:creationId xmlns:p14="http://schemas.microsoft.com/office/powerpoint/2010/main" val="1651634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1000"/>
                                        <p:tgtEl>
                                          <p:spTgt spid="3">
                                            <p:txEl>
                                              <p:pRg st="3" end="3"/>
                                            </p:txEl>
                                          </p:spTgt>
                                        </p:tgtEl>
                                      </p:cBhvr>
                                    </p:animEffect>
                                    <p:anim calcmode="lin" valueType="num">
                                      <p:cBhvr>
                                        <p:cTn id="27"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a:extLst>
              <a:ext uri="{FF2B5EF4-FFF2-40B4-BE49-F238E27FC236}">
                <a16:creationId xmlns:a16="http://schemas.microsoft.com/office/drawing/2014/main" id="{101C9F1F-AFC0-4529-9ECA-66578F7DBE8A}"/>
              </a:ext>
            </a:extLst>
          </p:cNvPr>
          <p:cNvSpPr>
            <a:spLocks noGrp="1" noChangeArrowheads="1"/>
          </p:cNvSpPr>
          <p:nvPr>
            <p:ph type="title"/>
          </p:nvPr>
        </p:nvSpPr>
        <p:spPr>
          <a:xfrm>
            <a:off x="694422" y="766690"/>
            <a:ext cx="6335552" cy="1143000"/>
          </a:xfrm>
        </p:spPr>
        <p:txBody>
          <a:bodyPr/>
          <a:lstStyle/>
          <a:p>
            <a:pPr algn="ctr" eaLnBrk="1" hangingPunct="1"/>
            <a:r>
              <a:rPr lang="en-US" altLang="en-US" sz="6000" dirty="0">
                <a:latin typeface="Georgia" panose="02040502050405020303" pitchFamily="18" charset="0"/>
              </a:rPr>
              <a:t>Roosevelt Hand Picks Taft</a:t>
            </a:r>
          </a:p>
        </p:txBody>
      </p:sp>
      <p:sp>
        <p:nvSpPr>
          <p:cNvPr id="29699" name="Rectangle 5">
            <a:extLst>
              <a:ext uri="{FF2B5EF4-FFF2-40B4-BE49-F238E27FC236}">
                <a16:creationId xmlns:a16="http://schemas.microsoft.com/office/drawing/2014/main" id="{52675D8A-C352-4B78-B646-159E8E0C9F02}"/>
              </a:ext>
            </a:extLst>
          </p:cNvPr>
          <p:cNvSpPr>
            <a:spLocks noGrp="1" noChangeArrowheads="1"/>
          </p:cNvSpPr>
          <p:nvPr>
            <p:ph type="body" sz="half" idx="1"/>
          </p:nvPr>
        </p:nvSpPr>
        <p:spPr>
          <a:xfrm>
            <a:off x="595618" y="2346325"/>
            <a:ext cx="6115575" cy="4038600"/>
          </a:xfrm>
        </p:spPr>
        <p:txBody>
          <a:bodyPr/>
          <a:lstStyle/>
          <a:p>
            <a:pPr eaLnBrk="1" hangingPunct="1">
              <a:lnSpc>
                <a:spcPct val="80000"/>
              </a:lnSpc>
            </a:pPr>
            <a:r>
              <a:rPr lang="en-US" altLang="en-US" sz="3600" dirty="0">
                <a:latin typeface="Georgia" panose="02040502050405020303" pitchFamily="18" charset="0"/>
              </a:rPr>
              <a:t>Theodore Roosevelt with incoming President &amp; friend William Howard Taft on Taft's inauguration day in 1909. </a:t>
            </a:r>
          </a:p>
          <a:p>
            <a:pPr eaLnBrk="1" hangingPunct="1">
              <a:lnSpc>
                <a:spcPct val="80000"/>
              </a:lnSpc>
              <a:buFont typeface="Wingdings" panose="05000000000000000000" pitchFamily="2" charset="2"/>
              <a:buNone/>
            </a:pPr>
            <a:endParaRPr lang="en-US" altLang="en-US" sz="3600" dirty="0"/>
          </a:p>
        </p:txBody>
      </p:sp>
      <p:pic>
        <p:nvPicPr>
          <p:cNvPr id="29701" name="Picture 8" descr="Roosevelt and Taft">
            <a:extLst>
              <a:ext uri="{FF2B5EF4-FFF2-40B4-BE49-F238E27FC236}">
                <a16:creationId xmlns:a16="http://schemas.microsoft.com/office/drawing/2014/main" id="{1FA12BF5-E95B-460D-AB2B-21EED59146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80975" y="387292"/>
            <a:ext cx="4483539" cy="564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651301-01A5-4122-A796-243F84C62F9E}"/>
              </a:ext>
            </a:extLst>
          </p:cNvPr>
          <p:cNvSpPr>
            <a:spLocks noGrp="1"/>
          </p:cNvSpPr>
          <p:nvPr>
            <p:ph type="title"/>
          </p:nvPr>
        </p:nvSpPr>
        <p:spPr/>
        <p:txBody>
          <a:bodyPr/>
          <a:lstStyle/>
          <a:p>
            <a:r>
              <a:rPr lang="en-US" b="1" dirty="0">
                <a:latin typeface="Georgia" panose="02040502050405020303" pitchFamily="18" charset="0"/>
              </a:rPr>
              <a:t>Roosevelt &amp; Taft</a:t>
            </a:r>
          </a:p>
        </p:txBody>
      </p:sp>
      <p:sp>
        <p:nvSpPr>
          <p:cNvPr id="3" name="Content Placeholder 2">
            <a:extLst>
              <a:ext uri="{FF2B5EF4-FFF2-40B4-BE49-F238E27FC236}">
                <a16:creationId xmlns:a16="http://schemas.microsoft.com/office/drawing/2014/main" id="{560489BD-7395-4521-9EC0-7B85E4698A6A}"/>
              </a:ext>
            </a:extLst>
          </p:cNvPr>
          <p:cNvSpPr>
            <a:spLocks noGrp="1"/>
          </p:cNvSpPr>
          <p:nvPr>
            <p:ph idx="1"/>
          </p:nvPr>
        </p:nvSpPr>
        <p:spPr/>
        <p:txBody>
          <a:bodyPr/>
          <a:lstStyle/>
          <a:p>
            <a:r>
              <a:rPr lang="en-US" sz="3600" dirty="0">
                <a:latin typeface="Georgia" panose="02040502050405020303" pitchFamily="18" charset="0"/>
              </a:rPr>
              <a:t>Roosevelt, displeased with his former protégé’s approach, ran for president in 1912 to unseat Taft.</a:t>
            </a:r>
          </a:p>
          <a:p>
            <a:r>
              <a:rPr lang="en-US" sz="3600" dirty="0">
                <a:latin typeface="Georgia" panose="02040502050405020303" pitchFamily="18" charset="0"/>
              </a:rPr>
              <a:t>When he couldn’t build significant support among Republicans, formed the Progressive, or Bull Moose Party. </a:t>
            </a:r>
          </a:p>
        </p:txBody>
      </p:sp>
    </p:spTree>
    <p:extLst>
      <p:ext uri="{BB962C8B-B14F-4D97-AF65-F5344CB8AC3E}">
        <p14:creationId xmlns:p14="http://schemas.microsoft.com/office/powerpoint/2010/main" val="3042735225"/>
      </p:ext>
    </p:extLst>
  </p:cSld>
  <p:clrMapOvr>
    <a:masterClrMapping/>
  </p:clrMapOvr>
  <p:transition spd="slow">
    <p:random/>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3E42DF-D25C-43BB-A27A-106BD7BADAC7}"/>
              </a:ext>
            </a:extLst>
          </p:cNvPr>
          <p:cNvPicPr>
            <a:picLocks noChangeAspect="1"/>
          </p:cNvPicPr>
          <p:nvPr/>
        </p:nvPicPr>
        <p:blipFill>
          <a:blip r:embed="rId2"/>
          <a:stretch>
            <a:fillRect/>
          </a:stretch>
        </p:blipFill>
        <p:spPr>
          <a:xfrm>
            <a:off x="872455" y="0"/>
            <a:ext cx="11319545" cy="6860330"/>
          </a:xfrm>
          <a:prstGeom prst="rect">
            <a:avLst/>
          </a:prstGeom>
        </p:spPr>
      </p:pic>
      <p:pic>
        <p:nvPicPr>
          <p:cNvPr id="4" name="Picture 3">
            <a:extLst>
              <a:ext uri="{FF2B5EF4-FFF2-40B4-BE49-F238E27FC236}">
                <a16:creationId xmlns:a16="http://schemas.microsoft.com/office/drawing/2014/main" id="{FADB93D8-EE06-4759-8457-9474F07802D7}"/>
              </a:ext>
            </a:extLst>
          </p:cNvPr>
          <p:cNvPicPr>
            <a:picLocks noChangeAspect="1"/>
          </p:cNvPicPr>
          <p:nvPr/>
        </p:nvPicPr>
        <p:blipFill>
          <a:blip r:embed="rId3"/>
          <a:stretch>
            <a:fillRect/>
          </a:stretch>
        </p:blipFill>
        <p:spPr>
          <a:xfrm>
            <a:off x="0" y="0"/>
            <a:ext cx="8139363" cy="6858000"/>
          </a:xfrm>
          <a:prstGeom prst="rect">
            <a:avLst/>
          </a:prstGeom>
        </p:spPr>
      </p:pic>
      <p:pic>
        <p:nvPicPr>
          <p:cNvPr id="6" name="Picture 5">
            <a:extLst>
              <a:ext uri="{FF2B5EF4-FFF2-40B4-BE49-F238E27FC236}">
                <a16:creationId xmlns:a16="http://schemas.microsoft.com/office/drawing/2014/main" id="{76E1F47B-548F-4E2D-841C-A477916457FA}"/>
              </a:ext>
            </a:extLst>
          </p:cNvPr>
          <p:cNvPicPr>
            <a:picLocks noChangeAspect="1"/>
          </p:cNvPicPr>
          <p:nvPr/>
        </p:nvPicPr>
        <p:blipFill>
          <a:blip r:embed="rId4"/>
          <a:stretch>
            <a:fillRect/>
          </a:stretch>
        </p:blipFill>
        <p:spPr>
          <a:xfrm>
            <a:off x="3481431" y="-1"/>
            <a:ext cx="8710569" cy="6871671"/>
          </a:xfrm>
          <a:prstGeom prst="rect">
            <a:avLst/>
          </a:prstGeom>
        </p:spPr>
      </p:pic>
      <p:pic>
        <p:nvPicPr>
          <p:cNvPr id="7" name="Picture 6">
            <a:extLst>
              <a:ext uri="{FF2B5EF4-FFF2-40B4-BE49-F238E27FC236}">
                <a16:creationId xmlns:a16="http://schemas.microsoft.com/office/drawing/2014/main" id="{54F98B57-6A2D-47F2-B583-2F7E43B4D056}"/>
              </a:ext>
            </a:extLst>
          </p:cNvPr>
          <p:cNvPicPr>
            <a:picLocks noChangeAspect="1"/>
          </p:cNvPicPr>
          <p:nvPr/>
        </p:nvPicPr>
        <p:blipFill>
          <a:blip r:embed="rId5"/>
          <a:stretch>
            <a:fillRect/>
          </a:stretch>
        </p:blipFill>
        <p:spPr>
          <a:xfrm>
            <a:off x="-1" y="-11341"/>
            <a:ext cx="6845417" cy="6845417"/>
          </a:xfrm>
          <a:prstGeom prst="rect">
            <a:avLst/>
          </a:prstGeom>
        </p:spPr>
      </p:pic>
      <p:pic>
        <p:nvPicPr>
          <p:cNvPr id="8" name="Picture 7">
            <a:extLst>
              <a:ext uri="{FF2B5EF4-FFF2-40B4-BE49-F238E27FC236}">
                <a16:creationId xmlns:a16="http://schemas.microsoft.com/office/drawing/2014/main" id="{DCBCAEAA-14BB-4B94-9C94-679DBA786752}"/>
              </a:ext>
            </a:extLst>
          </p:cNvPr>
          <p:cNvPicPr>
            <a:picLocks noChangeAspect="1"/>
          </p:cNvPicPr>
          <p:nvPr/>
        </p:nvPicPr>
        <p:blipFill>
          <a:blip r:embed="rId6"/>
          <a:stretch>
            <a:fillRect/>
          </a:stretch>
        </p:blipFill>
        <p:spPr>
          <a:xfrm>
            <a:off x="4337108" y="-1"/>
            <a:ext cx="7854892" cy="6846007"/>
          </a:xfrm>
          <a:prstGeom prst="rect">
            <a:avLst/>
          </a:prstGeom>
        </p:spPr>
      </p:pic>
      <p:pic>
        <p:nvPicPr>
          <p:cNvPr id="4098" name="Picture 2" descr="Progressive Moose walking.png">
            <a:extLst>
              <a:ext uri="{FF2B5EF4-FFF2-40B4-BE49-F238E27FC236}">
                <a16:creationId xmlns:a16="http://schemas.microsoft.com/office/drawing/2014/main" id="{7B9877B6-CE97-47E8-A576-1B5DC41DEC7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24025" y="85725"/>
            <a:ext cx="8743950" cy="6686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03849438"/>
      </p:ext>
    </p:extLst>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098"/>
                                        </p:tgtEl>
                                        <p:attrNameLst>
                                          <p:attrName>style.visibility</p:attrName>
                                        </p:attrNameLst>
                                      </p:cBhvr>
                                      <p:to>
                                        <p:strVal val="visible"/>
                                      </p:to>
                                    </p:set>
                                    <p:animEffect transition="in" filter="fade">
                                      <p:cBhvr>
                                        <p:cTn id="42" dur="1000"/>
                                        <p:tgtEl>
                                          <p:spTgt spid="4098"/>
                                        </p:tgtEl>
                                      </p:cBhvr>
                                    </p:animEffect>
                                    <p:anim calcmode="lin" valueType="num">
                                      <p:cBhvr>
                                        <p:cTn id="43" dur="1000" fill="hold"/>
                                        <p:tgtEl>
                                          <p:spTgt spid="4098"/>
                                        </p:tgtEl>
                                        <p:attrNameLst>
                                          <p:attrName>ppt_x</p:attrName>
                                        </p:attrNameLst>
                                      </p:cBhvr>
                                      <p:tavLst>
                                        <p:tav tm="0">
                                          <p:val>
                                            <p:strVal val="#ppt_x"/>
                                          </p:val>
                                        </p:tav>
                                        <p:tav tm="100000">
                                          <p:val>
                                            <p:strVal val="#ppt_x"/>
                                          </p:val>
                                        </p:tav>
                                      </p:tavLst>
                                    </p:anim>
                                    <p:anim calcmode="lin" valueType="num">
                                      <p:cBhvr>
                                        <p:cTn id="44"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lectoral map, 1912 election">
            <a:extLst>
              <a:ext uri="{FF2B5EF4-FFF2-40B4-BE49-F238E27FC236}">
                <a16:creationId xmlns:a16="http://schemas.microsoft.com/office/drawing/2014/main" id="{E2609101-0019-4EBB-91D5-21453AFAE7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06" y="0"/>
            <a:ext cx="117983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EE4BDAD-AE44-4B5D-87F7-F1F72DE93A44}"/>
              </a:ext>
            </a:extLst>
          </p:cNvPr>
          <p:cNvPicPr>
            <a:picLocks noChangeAspect="1"/>
          </p:cNvPicPr>
          <p:nvPr/>
        </p:nvPicPr>
        <p:blipFill rotWithShape="1">
          <a:blip r:embed="rId3"/>
          <a:srcRect l="20113" r="18424" b="34557"/>
          <a:stretch/>
        </p:blipFill>
        <p:spPr>
          <a:xfrm>
            <a:off x="83415" y="5219507"/>
            <a:ext cx="620566" cy="855677"/>
          </a:xfrm>
          <a:prstGeom prst="rect">
            <a:avLst/>
          </a:prstGeom>
        </p:spPr>
      </p:pic>
      <p:pic>
        <p:nvPicPr>
          <p:cNvPr id="5" name="Picture 4">
            <a:extLst>
              <a:ext uri="{FF2B5EF4-FFF2-40B4-BE49-F238E27FC236}">
                <a16:creationId xmlns:a16="http://schemas.microsoft.com/office/drawing/2014/main" id="{755D8290-2EB3-4D1F-95D6-E97E1C013C62}"/>
              </a:ext>
            </a:extLst>
          </p:cNvPr>
          <p:cNvPicPr>
            <a:picLocks noChangeAspect="1"/>
          </p:cNvPicPr>
          <p:nvPr/>
        </p:nvPicPr>
        <p:blipFill rotWithShape="1">
          <a:blip r:embed="rId4"/>
          <a:srcRect l="24020" r="20216" b="37125"/>
          <a:stretch/>
        </p:blipFill>
        <p:spPr>
          <a:xfrm>
            <a:off x="1044666" y="5219507"/>
            <a:ext cx="588173" cy="871240"/>
          </a:xfrm>
          <a:prstGeom prst="rect">
            <a:avLst/>
          </a:prstGeom>
        </p:spPr>
      </p:pic>
      <p:pic>
        <p:nvPicPr>
          <p:cNvPr id="6" name="Picture 5">
            <a:extLst>
              <a:ext uri="{FF2B5EF4-FFF2-40B4-BE49-F238E27FC236}">
                <a16:creationId xmlns:a16="http://schemas.microsoft.com/office/drawing/2014/main" id="{C1A0E9CF-0ED2-49CF-976E-4CECF2237B0C}"/>
              </a:ext>
            </a:extLst>
          </p:cNvPr>
          <p:cNvPicPr>
            <a:picLocks noChangeAspect="1"/>
          </p:cNvPicPr>
          <p:nvPr/>
        </p:nvPicPr>
        <p:blipFill rotWithShape="1">
          <a:blip r:embed="rId5"/>
          <a:srcRect l="20597" t="2203" r="22731" b="34801"/>
          <a:stretch/>
        </p:blipFill>
        <p:spPr>
          <a:xfrm>
            <a:off x="1990993" y="5219507"/>
            <a:ext cx="588173" cy="855677"/>
          </a:xfrm>
          <a:prstGeom prst="rect">
            <a:avLst/>
          </a:prstGeom>
        </p:spPr>
      </p:pic>
      <p:sp>
        <p:nvSpPr>
          <p:cNvPr id="7" name="TextBox 6">
            <a:extLst>
              <a:ext uri="{FF2B5EF4-FFF2-40B4-BE49-F238E27FC236}">
                <a16:creationId xmlns:a16="http://schemas.microsoft.com/office/drawing/2014/main" id="{6C0B7D08-DAA5-425F-9385-05683C1F5871}"/>
              </a:ext>
            </a:extLst>
          </p:cNvPr>
          <p:cNvSpPr txBox="1"/>
          <p:nvPr/>
        </p:nvSpPr>
        <p:spPr>
          <a:xfrm>
            <a:off x="110794" y="6077606"/>
            <a:ext cx="565809" cy="369332"/>
          </a:xfrm>
          <a:prstGeom prst="rect">
            <a:avLst/>
          </a:prstGeom>
          <a:noFill/>
        </p:spPr>
        <p:txBody>
          <a:bodyPr wrap="square" rtlCol="0">
            <a:spAutoFit/>
          </a:bodyPr>
          <a:lstStyle/>
          <a:p>
            <a:r>
              <a:rPr lang="en-US" dirty="0"/>
              <a:t>435</a:t>
            </a:r>
          </a:p>
        </p:txBody>
      </p:sp>
      <p:sp>
        <p:nvSpPr>
          <p:cNvPr id="9" name="TextBox 8">
            <a:extLst>
              <a:ext uri="{FF2B5EF4-FFF2-40B4-BE49-F238E27FC236}">
                <a16:creationId xmlns:a16="http://schemas.microsoft.com/office/drawing/2014/main" id="{2926D80B-B233-4EE7-AC58-E93231EF99BB}"/>
              </a:ext>
            </a:extLst>
          </p:cNvPr>
          <p:cNvSpPr txBox="1"/>
          <p:nvPr/>
        </p:nvSpPr>
        <p:spPr>
          <a:xfrm>
            <a:off x="1055847" y="6090747"/>
            <a:ext cx="565809" cy="369332"/>
          </a:xfrm>
          <a:prstGeom prst="rect">
            <a:avLst/>
          </a:prstGeom>
          <a:noFill/>
        </p:spPr>
        <p:txBody>
          <a:bodyPr wrap="square" rtlCol="0">
            <a:spAutoFit/>
          </a:bodyPr>
          <a:lstStyle/>
          <a:p>
            <a:pPr algn="ctr"/>
            <a:r>
              <a:rPr lang="en-US" dirty="0"/>
              <a:t>88</a:t>
            </a:r>
          </a:p>
        </p:txBody>
      </p:sp>
      <p:sp>
        <p:nvSpPr>
          <p:cNvPr id="10" name="TextBox 9">
            <a:extLst>
              <a:ext uri="{FF2B5EF4-FFF2-40B4-BE49-F238E27FC236}">
                <a16:creationId xmlns:a16="http://schemas.microsoft.com/office/drawing/2014/main" id="{99FB97DC-5833-459D-AE5C-C0DE2FDA8FEB}"/>
              </a:ext>
            </a:extLst>
          </p:cNvPr>
          <p:cNvSpPr txBox="1"/>
          <p:nvPr/>
        </p:nvSpPr>
        <p:spPr>
          <a:xfrm>
            <a:off x="2000900" y="6075184"/>
            <a:ext cx="565809" cy="369332"/>
          </a:xfrm>
          <a:prstGeom prst="rect">
            <a:avLst/>
          </a:prstGeom>
          <a:noFill/>
        </p:spPr>
        <p:txBody>
          <a:bodyPr wrap="square" rtlCol="0">
            <a:spAutoFit/>
          </a:bodyPr>
          <a:lstStyle/>
          <a:p>
            <a:pPr algn="ctr"/>
            <a:r>
              <a:rPr lang="en-US" dirty="0"/>
              <a:t>8</a:t>
            </a:r>
          </a:p>
        </p:txBody>
      </p:sp>
    </p:spTree>
    <p:extLst>
      <p:ext uri="{BB962C8B-B14F-4D97-AF65-F5344CB8AC3E}">
        <p14:creationId xmlns:p14="http://schemas.microsoft.com/office/powerpoint/2010/main" val="16376829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a:extLst>
              <a:ext uri="{FF2B5EF4-FFF2-40B4-BE49-F238E27FC236}">
                <a16:creationId xmlns:a16="http://schemas.microsoft.com/office/drawing/2014/main" id="{AF26D24C-EAAE-43D5-AB57-97AD9B7A07CA}"/>
              </a:ext>
            </a:extLst>
          </p:cNvPr>
          <p:cNvSpPr>
            <a:spLocks noGrp="1" noChangeArrowheads="1"/>
          </p:cNvSpPr>
          <p:nvPr>
            <p:ph type="title"/>
          </p:nvPr>
        </p:nvSpPr>
        <p:spPr>
          <a:xfrm>
            <a:off x="766886" y="674410"/>
            <a:ext cx="5689600" cy="1143000"/>
          </a:xfrm>
        </p:spPr>
        <p:txBody>
          <a:bodyPr/>
          <a:lstStyle/>
          <a:p>
            <a:pPr algn="ctr" eaLnBrk="1" hangingPunct="1"/>
            <a:r>
              <a:rPr lang="en-US" altLang="en-US" sz="5400" dirty="0">
                <a:latin typeface="Georgia" panose="02040502050405020303" pitchFamily="18" charset="0"/>
              </a:rPr>
              <a:t>Roosevelt Loses to Wilson</a:t>
            </a:r>
          </a:p>
        </p:txBody>
      </p:sp>
      <p:sp>
        <p:nvSpPr>
          <p:cNvPr id="30725" name="Rectangle 5">
            <a:extLst>
              <a:ext uri="{FF2B5EF4-FFF2-40B4-BE49-F238E27FC236}">
                <a16:creationId xmlns:a16="http://schemas.microsoft.com/office/drawing/2014/main" id="{DB9B907E-1389-49E5-900E-82C138EE1902}"/>
              </a:ext>
            </a:extLst>
          </p:cNvPr>
          <p:cNvSpPr>
            <a:spLocks noGrp="1" noChangeArrowheads="1"/>
          </p:cNvSpPr>
          <p:nvPr>
            <p:ph type="body" sz="half" idx="4294967295"/>
          </p:nvPr>
        </p:nvSpPr>
        <p:spPr>
          <a:xfrm>
            <a:off x="463316" y="1893145"/>
            <a:ext cx="5752925" cy="4530725"/>
          </a:xfrm>
        </p:spPr>
        <p:txBody>
          <a:bodyPr/>
          <a:lstStyle/>
          <a:p>
            <a:pPr eaLnBrk="1" hangingPunct="1"/>
            <a:r>
              <a:rPr lang="en-US" altLang="en-US" sz="3600" dirty="0">
                <a:latin typeface="Georgia" panose="02040502050405020303" pitchFamily="18" charset="0"/>
              </a:rPr>
              <a:t>The split resulted in the election of the Democratic contender, Woodrow Wilson in 1912.</a:t>
            </a:r>
          </a:p>
          <a:p>
            <a:pPr eaLnBrk="1" hangingPunct="1"/>
            <a:r>
              <a:rPr lang="en-US" altLang="en-US" sz="3600" dirty="0">
                <a:latin typeface="Georgia" panose="02040502050405020303" pitchFamily="18" charset="0"/>
              </a:rPr>
              <a:t>Life goes on</a:t>
            </a:r>
          </a:p>
        </p:txBody>
      </p:sp>
      <p:pic>
        <p:nvPicPr>
          <p:cNvPr id="30726" name="Picture 8" descr="Ethel's wedding">
            <a:extLst>
              <a:ext uri="{FF2B5EF4-FFF2-40B4-BE49-F238E27FC236}">
                <a16:creationId xmlns:a16="http://schemas.microsoft.com/office/drawing/2014/main" id="{55F99F3C-E692-4463-882B-52B479D4CA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8158" y="565353"/>
            <a:ext cx="5474749" cy="5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024280B6-2238-4ECD-B69E-F823127F2BC8}"/>
              </a:ext>
            </a:extLst>
          </p:cNvPr>
          <p:cNvSpPr txBox="1"/>
          <p:nvPr/>
        </p:nvSpPr>
        <p:spPr>
          <a:xfrm>
            <a:off x="7482980" y="6162260"/>
            <a:ext cx="4547708" cy="523220"/>
          </a:xfrm>
          <a:prstGeom prst="rect">
            <a:avLst/>
          </a:prstGeom>
          <a:noFill/>
        </p:spPr>
        <p:txBody>
          <a:bodyPr wrap="square" rtlCol="0">
            <a:spAutoFit/>
          </a:bodyPr>
          <a:lstStyle/>
          <a:p>
            <a:r>
              <a:rPr lang="en-US" sz="2800" b="1" dirty="0">
                <a:latin typeface="Georgia" panose="02040502050405020303" pitchFamily="18" charset="0"/>
              </a:rPr>
              <a:t>Daughters Wedding</a:t>
            </a: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25">
                                            <p:txEl>
                                              <p:pRg st="0" end="0"/>
                                            </p:txEl>
                                          </p:spTgt>
                                        </p:tgtEl>
                                        <p:attrNameLst>
                                          <p:attrName>style.visibility</p:attrName>
                                        </p:attrNameLst>
                                      </p:cBhvr>
                                      <p:to>
                                        <p:strVal val="visible"/>
                                      </p:to>
                                    </p:set>
                                    <p:animEffect transition="in" filter="fade">
                                      <p:cBhvr>
                                        <p:cTn id="7" dur="1000"/>
                                        <p:tgtEl>
                                          <p:spTgt spid="30725">
                                            <p:txEl>
                                              <p:pRg st="0" end="0"/>
                                            </p:txEl>
                                          </p:spTgt>
                                        </p:tgtEl>
                                      </p:cBhvr>
                                    </p:animEffect>
                                    <p:anim calcmode="lin" valueType="num">
                                      <p:cBhvr>
                                        <p:cTn id="8" dur="1000" fill="hold"/>
                                        <p:tgtEl>
                                          <p:spTgt spid="3072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072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0725">
                                            <p:txEl>
                                              <p:pRg st="1" end="1"/>
                                            </p:txEl>
                                          </p:spTgt>
                                        </p:tgtEl>
                                        <p:attrNameLst>
                                          <p:attrName>style.visibility</p:attrName>
                                        </p:attrNameLst>
                                      </p:cBhvr>
                                      <p:to>
                                        <p:strVal val="visible"/>
                                      </p:to>
                                    </p:set>
                                    <p:animEffect transition="in" filter="fade">
                                      <p:cBhvr>
                                        <p:cTn id="14" dur="1000"/>
                                        <p:tgtEl>
                                          <p:spTgt spid="30725">
                                            <p:txEl>
                                              <p:pRg st="1" end="1"/>
                                            </p:txEl>
                                          </p:spTgt>
                                        </p:tgtEl>
                                      </p:cBhvr>
                                    </p:animEffect>
                                    <p:anim calcmode="lin" valueType="num">
                                      <p:cBhvr>
                                        <p:cTn id="15" dur="1000" fill="hold"/>
                                        <p:tgtEl>
                                          <p:spTgt spid="3072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072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a:extLst>
              <a:ext uri="{FF2B5EF4-FFF2-40B4-BE49-F238E27FC236}">
                <a16:creationId xmlns:a16="http://schemas.microsoft.com/office/drawing/2014/main" id="{96FF31FE-D15F-4176-AE74-FCD0EE83B50A}"/>
              </a:ext>
            </a:extLst>
          </p:cNvPr>
          <p:cNvSpPr>
            <a:spLocks noGrp="1" noChangeArrowheads="1"/>
          </p:cNvSpPr>
          <p:nvPr>
            <p:ph type="title"/>
          </p:nvPr>
        </p:nvSpPr>
        <p:spPr>
          <a:xfrm>
            <a:off x="711199" y="523409"/>
            <a:ext cx="7090561" cy="1143000"/>
          </a:xfrm>
        </p:spPr>
        <p:txBody>
          <a:bodyPr/>
          <a:lstStyle/>
          <a:p>
            <a:pPr algn="ctr" eaLnBrk="1" hangingPunct="1"/>
            <a:r>
              <a:rPr lang="en-US" altLang="en-US" sz="4800" b="1" dirty="0">
                <a:latin typeface="Georgia" panose="02040502050405020303" pitchFamily="18" charset="0"/>
              </a:rPr>
              <a:t>An Older Theodore Roosevelt</a:t>
            </a:r>
          </a:p>
        </p:txBody>
      </p:sp>
      <p:sp>
        <p:nvSpPr>
          <p:cNvPr id="31747" name="Rectangle 5">
            <a:extLst>
              <a:ext uri="{FF2B5EF4-FFF2-40B4-BE49-F238E27FC236}">
                <a16:creationId xmlns:a16="http://schemas.microsoft.com/office/drawing/2014/main" id="{44C9D04A-0506-4398-8EBC-70BE270BAE8D}"/>
              </a:ext>
            </a:extLst>
          </p:cNvPr>
          <p:cNvSpPr>
            <a:spLocks noGrp="1" noChangeArrowheads="1"/>
          </p:cNvSpPr>
          <p:nvPr>
            <p:ph type="body" sz="half" idx="1"/>
          </p:nvPr>
        </p:nvSpPr>
        <p:spPr>
          <a:xfrm>
            <a:off x="711199" y="1828800"/>
            <a:ext cx="6411054" cy="4038600"/>
          </a:xfrm>
        </p:spPr>
        <p:txBody>
          <a:bodyPr/>
          <a:lstStyle/>
          <a:p>
            <a:pPr eaLnBrk="1" hangingPunct="1"/>
            <a:r>
              <a:rPr lang="en-US" altLang="en-US" sz="3600" dirty="0">
                <a:latin typeface="Georgia" panose="02040502050405020303" pitchFamily="18" charset="0"/>
              </a:rPr>
              <a:t>Agony over the death of Quentin in World War I</a:t>
            </a:r>
          </a:p>
          <a:p>
            <a:pPr eaLnBrk="1" hangingPunct="1"/>
            <a:r>
              <a:rPr lang="en-US" altLang="en-US" sz="3600" dirty="0">
                <a:latin typeface="Georgia" panose="02040502050405020303" pitchFamily="18" charset="0"/>
              </a:rPr>
              <a:t>"Grandfather" Roosevelt hugs baby granddaughter Edith Roosevelt Derby, 1918.  </a:t>
            </a:r>
          </a:p>
        </p:txBody>
      </p:sp>
      <p:pic>
        <p:nvPicPr>
          <p:cNvPr id="31749" name="Picture 8" descr="Grandfather TR with baby Edith Roosevelt Derby">
            <a:extLst>
              <a:ext uri="{FF2B5EF4-FFF2-40B4-BE49-F238E27FC236}">
                <a16:creationId xmlns:a16="http://schemas.microsoft.com/office/drawing/2014/main" id="{ABEB638F-7545-4D7A-BC59-E714D0B6BD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1788" y="358628"/>
            <a:ext cx="4466724" cy="5605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4">
            <a:extLst>
              <a:ext uri="{FF2B5EF4-FFF2-40B4-BE49-F238E27FC236}">
                <a16:creationId xmlns:a16="http://schemas.microsoft.com/office/drawing/2014/main" id="{9BAA78ED-9288-4C1F-A49D-CB370A959D6E}"/>
              </a:ext>
            </a:extLst>
          </p:cNvPr>
          <p:cNvSpPr>
            <a:spLocks noGrp="1" noChangeArrowheads="1"/>
          </p:cNvSpPr>
          <p:nvPr>
            <p:ph type="title"/>
          </p:nvPr>
        </p:nvSpPr>
        <p:spPr>
          <a:xfrm>
            <a:off x="1088704" y="540187"/>
            <a:ext cx="5102371" cy="1143000"/>
          </a:xfrm>
        </p:spPr>
        <p:txBody>
          <a:bodyPr/>
          <a:lstStyle/>
          <a:p>
            <a:pPr algn="ctr" eaLnBrk="1" hangingPunct="1"/>
            <a:r>
              <a:rPr lang="en-US" altLang="en-US" sz="4800" b="1" dirty="0">
                <a:latin typeface="Georgia" panose="02040502050405020303" pitchFamily="18" charset="0"/>
              </a:rPr>
              <a:t>"The old lion is dead." </a:t>
            </a:r>
          </a:p>
        </p:txBody>
      </p:sp>
      <p:sp>
        <p:nvSpPr>
          <p:cNvPr id="32771" name="Rectangle 5">
            <a:extLst>
              <a:ext uri="{FF2B5EF4-FFF2-40B4-BE49-F238E27FC236}">
                <a16:creationId xmlns:a16="http://schemas.microsoft.com/office/drawing/2014/main" id="{56212B58-875B-4AF6-9C51-4B6443652AB2}"/>
              </a:ext>
            </a:extLst>
          </p:cNvPr>
          <p:cNvSpPr>
            <a:spLocks noGrp="1" noChangeArrowheads="1"/>
          </p:cNvSpPr>
          <p:nvPr>
            <p:ph type="body" sz="half" idx="1"/>
          </p:nvPr>
        </p:nvSpPr>
        <p:spPr>
          <a:xfrm>
            <a:off x="436228" y="2001472"/>
            <a:ext cx="6083899" cy="4038600"/>
          </a:xfrm>
        </p:spPr>
        <p:txBody>
          <a:bodyPr/>
          <a:lstStyle/>
          <a:p>
            <a:pPr marL="0" indent="0" eaLnBrk="1" hangingPunct="1">
              <a:lnSpc>
                <a:spcPct val="90000"/>
              </a:lnSpc>
              <a:buNone/>
            </a:pPr>
            <a:endParaRPr lang="en-US" altLang="en-US" sz="3600" dirty="0">
              <a:latin typeface="Georgia" panose="02040502050405020303" pitchFamily="18" charset="0"/>
            </a:endParaRPr>
          </a:p>
          <a:p>
            <a:pPr marL="0" indent="0" algn="ctr" eaLnBrk="1" hangingPunct="1">
              <a:lnSpc>
                <a:spcPct val="90000"/>
              </a:lnSpc>
              <a:buNone/>
            </a:pPr>
            <a:r>
              <a:rPr lang="en-US" altLang="en-US" sz="4000" dirty="0">
                <a:latin typeface="Georgia" panose="02040502050405020303" pitchFamily="18" charset="0"/>
              </a:rPr>
              <a:t>Photo shows the burial of Theodore Roosevelt, January 1919 in Young’s Memorial Cemetery, Oyster Bay, NY.</a:t>
            </a:r>
          </a:p>
          <a:p>
            <a:pPr eaLnBrk="1" hangingPunct="1">
              <a:lnSpc>
                <a:spcPct val="90000"/>
              </a:lnSpc>
              <a:buFont typeface="Wingdings" panose="05000000000000000000" pitchFamily="2" charset="2"/>
              <a:buNone/>
            </a:pPr>
            <a:r>
              <a:rPr lang="en-US" altLang="en-US" sz="3200" dirty="0"/>
              <a:t> </a:t>
            </a:r>
          </a:p>
          <a:p>
            <a:pPr eaLnBrk="1" hangingPunct="1">
              <a:lnSpc>
                <a:spcPct val="90000"/>
              </a:lnSpc>
            </a:pPr>
            <a:endParaRPr lang="en-US" altLang="en-US" sz="3200" dirty="0"/>
          </a:p>
        </p:txBody>
      </p:sp>
      <p:pic>
        <p:nvPicPr>
          <p:cNvPr id="32773" name="Picture 8" descr="Burial of TR">
            <a:extLst>
              <a:ext uri="{FF2B5EF4-FFF2-40B4-BE49-F238E27FC236}">
                <a16:creationId xmlns:a16="http://schemas.microsoft.com/office/drawing/2014/main" id="{1B4D9CAF-C102-4A2E-BD3C-3267457452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0127" y="394281"/>
            <a:ext cx="5211499" cy="564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random/>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16607D6-CA10-4877-B68B-55221EF28EAA}"/>
              </a:ext>
            </a:extLst>
          </p:cNvPr>
          <p:cNvPicPr>
            <a:picLocks noChangeAspect="1"/>
          </p:cNvPicPr>
          <p:nvPr/>
        </p:nvPicPr>
        <p:blipFill>
          <a:blip r:embed="rId2"/>
          <a:stretch>
            <a:fillRect/>
          </a:stretch>
        </p:blipFill>
        <p:spPr>
          <a:xfrm>
            <a:off x="963129" y="0"/>
            <a:ext cx="10265742" cy="6855856"/>
          </a:xfrm>
          <a:prstGeom prst="rect">
            <a:avLst/>
          </a:prstGeom>
        </p:spPr>
      </p:pic>
    </p:spTree>
    <p:extLst>
      <p:ext uri="{BB962C8B-B14F-4D97-AF65-F5344CB8AC3E}">
        <p14:creationId xmlns:p14="http://schemas.microsoft.com/office/powerpoint/2010/main" val="11984106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01CA14C3-3DEC-49D5-9A13-3DA9B5A52619}"/>
              </a:ext>
            </a:extLst>
          </p:cNvPr>
          <p:cNvSpPr>
            <a:spLocks noGrp="1" noChangeArrowheads="1"/>
          </p:cNvSpPr>
          <p:nvPr>
            <p:ph type="title"/>
          </p:nvPr>
        </p:nvSpPr>
        <p:spPr>
          <a:xfrm>
            <a:off x="1359016" y="500543"/>
            <a:ext cx="10363200" cy="1143000"/>
          </a:xfrm>
        </p:spPr>
        <p:txBody>
          <a:bodyPr/>
          <a:lstStyle/>
          <a:p>
            <a:r>
              <a:rPr lang="en-US" altLang="en-US" sz="4800" b="1" dirty="0"/>
              <a:t>The Panama Canal:</a:t>
            </a:r>
          </a:p>
        </p:txBody>
      </p:sp>
      <p:sp>
        <p:nvSpPr>
          <p:cNvPr id="70659" name="Rectangle 5">
            <a:extLst>
              <a:ext uri="{FF2B5EF4-FFF2-40B4-BE49-F238E27FC236}">
                <a16:creationId xmlns:a16="http://schemas.microsoft.com/office/drawing/2014/main" id="{84A9239C-E288-4602-9049-2CEC7C5A0E58}"/>
              </a:ext>
            </a:extLst>
          </p:cNvPr>
          <p:cNvSpPr>
            <a:spLocks noGrp="1" noChangeArrowheads="1"/>
          </p:cNvSpPr>
          <p:nvPr>
            <p:ph type="body" sz="half" idx="2"/>
          </p:nvPr>
        </p:nvSpPr>
        <p:spPr>
          <a:xfrm>
            <a:off x="5033393" y="1752600"/>
            <a:ext cx="7046753" cy="4114800"/>
          </a:xfrm>
        </p:spPr>
        <p:txBody>
          <a:bodyPr/>
          <a:lstStyle/>
          <a:p>
            <a:pPr>
              <a:lnSpc>
                <a:spcPct val="90000"/>
              </a:lnSpc>
            </a:pPr>
            <a:r>
              <a:rPr lang="en-US" altLang="en-US" sz="3600" b="1" dirty="0"/>
              <a:t>By the early 20</a:t>
            </a:r>
            <a:r>
              <a:rPr lang="en-US" altLang="en-US" sz="3600" b="1" baseline="30000" dirty="0"/>
              <a:t>th</a:t>
            </a:r>
            <a:r>
              <a:rPr lang="en-US" altLang="en-US" sz="3600" b="1" dirty="0"/>
              <a:t> century, many Americans understood the advantages of a canal through Panama</a:t>
            </a:r>
          </a:p>
          <a:p>
            <a:pPr>
              <a:lnSpc>
                <a:spcPct val="90000"/>
              </a:lnSpc>
            </a:pPr>
            <a:r>
              <a:rPr lang="en-US" altLang="en-US" sz="3600" b="1" dirty="0"/>
              <a:t>It would greatly reduce travel times for commercial and military ships by providing a short cut between the Atlantic and Pacific oceans</a:t>
            </a:r>
          </a:p>
          <a:p>
            <a:pPr>
              <a:lnSpc>
                <a:spcPct val="90000"/>
              </a:lnSpc>
            </a:pPr>
            <a:endParaRPr lang="en-US" altLang="en-US" sz="2400" dirty="0"/>
          </a:p>
        </p:txBody>
      </p:sp>
      <p:pic>
        <p:nvPicPr>
          <p:cNvPr id="70660" name="Picture 6" descr="panamacanal">
            <a:extLst>
              <a:ext uri="{FF2B5EF4-FFF2-40B4-BE49-F238E27FC236}">
                <a16:creationId xmlns:a16="http://schemas.microsoft.com/office/drawing/2014/main" id="{326B3A2A-6801-46EE-80D8-367D1CEF3C6D}"/>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478172" y="1872456"/>
            <a:ext cx="4332288" cy="433228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Effect transition="in" filter="fade">
                                      <p:cBhvr>
                                        <p:cTn id="7" dur="1000"/>
                                        <p:tgtEl>
                                          <p:spTgt spid="70659">
                                            <p:txEl>
                                              <p:pRg st="0" end="0"/>
                                            </p:txEl>
                                          </p:spTgt>
                                        </p:tgtEl>
                                      </p:cBhvr>
                                    </p:animEffect>
                                    <p:anim calcmode="lin" valueType="num">
                                      <p:cBhvr>
                                        <p:cTn id="8" dur="1000" fill="hold"/>
                                        <p:tgtEl>
                                          <p:spTgt spid="7065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065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0659">
                                            <p:txEl>
                                              <p:pRg st="1" end="1"/>
                                            </p:txEl>
                                          </p:spTgt>
                                        </p:tgtEl>
                                        <p:attrNameLst>
                                          <p:attrName>style.visibility</p:attrName>
                                        </p:attrNameLst>
                                      </p:cBhvr>
                                      <p:to>
                                        <p:strVal val="visible"/>
                                      </p:to>
                                    </p:set>
                                    <p:animEffect transition="in" filter="fade">
                                      <p:cBhvr>
                                        <p:cTn id="14" dur="1000"/>
                                        <p:tgtEl>
                                          <p:spTgt spid="70659">
                                            <p:txEl>
                                              <p:pRg st="1" end="1"/>
                                            </p:txEl>
                                          </p:spTgt>
                                        </p:tgtEl>
                                      </p:cBhvr>
                                    </p:animEffect>
                                    <p:anim calcmode="lin" valueType="num">
                                      <p:cBhvr>
                                        <p:cTn id="15" dur="1000" fill="hold"/>
                                        <p:tgtEl>
                                          <p:spTgt spid="7065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065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D5903-EEA7-4408-A89D-4CBF12F7B43A}"/>
              </a:ext>
            </a:extLst>
          </p:cNvPr>
          <p:cNvSpPr>
            <a:spLocks noGrp="1"/>
          </p:cNvSpPr>
          <p:nvPr>
            <p:ph type="title"/>
          </p:nvPr>
        </p:nvSpPr>
        <p:spPr>
          <a:xfrm>
            <a:off x="609600" y="0"/>
            <a:ext cx="10972800" cy="1143000"/>
          </a:xfrm>
        </p:spPr>
        <p:txBody>
          <a:bodyPr>
            <a:normAutofit/>
          </a:bodyPr>
          <a:lstStyle/>
          <a:p>
            <a:r>
              <a:rPr lang="en-US" sz="6000" b="1" dirty="0">
                <a:latin typeface="Georgia" panose="02040502050405020303" pitchFamily="18" charset="0"/>
              </a:rPr>
              <a:t>Legacy</a:t>
            </a:r>
          </a:p>
        </p:txBody>
      </p:sp>
      <p:sp>
        <p:nvSpPr>
          <p:cNvPr id="3" name="Content Placeholder 2">
            <a:extLst>
              <a:ext uri="{FF2B5EF4-FFF2-40B4-BE49-F238E27FC236}">
                <a16:creationId xmlns:a16="http://schemas.microsoft.com/office/drawing/2014/main" id="{5196871A-1C75-4F89-9EA3-C7EB4CA7E9FA}"/>
              </a:ext>
            </a:extLst>
          </p:cNvPr>
          <p:cNvSpPr>
            <a:spLocks noGrp="1"/>
          </p:cNvSpPr>
          <p:nvPr>
            <p:ph idx="1"/>
          </p:nvPr>
        </p:nvSpPr>
        <p:spPr>
          <a:xfrm>
            <a:off x="135622" y="1273031"/>
            <a:ext cx="11920756" cy="5656275"/>
          </a:xfrm>
        </p:spPr>
        <p:txBody>
          <a:bodyPr>
            <a:normAutofit fontScale="92500" lnSpcReduction="20000"/>
          </a:bodyPr>
          <a:lstStyle/>
          <a:p>
            <a:r>
              <a:rPr lang="en-US" sz="3900" dirty="0">
                <a:latin typeface="Georgia" panose="02040502050405020303" pitchFamily="18" charset="0"/>
              </a:rPr>
              <a:t>Roosevelt was "a strong, effective executive whose policies foreshadowed the welfare state.“ &amp; “If Roosevelt fell short of the first rank of president, he qualified for that ambivalent rating of 'near great.”</a:t>
            </a:r>
          </a:p>
          <a:p>
            <a:pPr marL="0" indent="0">
              <a:buNone/>
            </a:pPr>
            <a:r>
              <a:rPr lang="en-US" sz="3900" dirty="0">
                <a:latin typeface="Georgia" panose="02040502050405020303" pitchFamily="18" charset="0"/>
              </a:rPr>
              <a:t>				Historian Lewis L. Gould</a:t>
            </a:r>
          </a:p>
          <a:p>
            <a:pPr marL="0" indent="0">
              <a:buNone/>
            </a:pPr>
            <a:endParaRPr lang="en-US" sz="3900" dirty="0">
              <a:latin typeface="Georgia" panose="02040502050405020303" pitchFamily="18" charset="0"/>
            </a:endParaRPr>
          </a:p>
          <a:p>
            <a:r>
              <a:rPr lang="en-US" sz="3900" dirty="0">
                <a:latin typeface="Georgia" panose="02040502050405020303" pitchFamily="18" charset="0"/>
              </a:rPr>
              <a:t>Hero to modern Liberals</a:t>
            </a:r>
          </a:p>
          <a:p>
            <a:r>
              <a:rPr lang="en-US" sz="3900" dirty="0">
                <a:latin typeface="Georgia" panose="02040502050405020303" pitchFamily="18" charset="0"/>
              </a:rPr>
              <a:t>A 2018 poll of the American Political Science Association ranked teddy as the fourth greatest president in history, after George Washington, Abraham Lincoln, and Franklin D. Roosevelt.</a:t>
            </a:r>
          </a:p>
          <a:p>
            <a:endParaRPr lang="en-US" dirty="0"/>
          </a:p>
          <a:p>
            <a:endParaRPr lang="en-US" dirty="0"/>
          </a:p>
        </p:txBody>
      </p:sp>
    </p:spTree>
    <p:extLst>
      <p:ext uri="{BB962C8B-B14F-4D97-AF65-F5344CB8AC3E}">
        <p14:creationId xmlns:p14="http://schemas.microsoft.com/office/powerpoint/2010/main" val="1734023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1000"/>
                                        <p:tgtEl>
                                          <p:spTgt spid="3">
                                            <p:txEl>
                                              <p:pRg st="3" end="3"/>
                                            </p:txEl>
                                          </p:spTgt>
                                        </p:tgtEl>
                                      </p:cBhvr>
                                    </p:animEffect>
                                    <p:anim calcmode="lin" valueType="num">
                                      <p:cBhvr>
                                        <p:cTn id="2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animEffect transition="in" filter="fade">
                                      <p:cBhvr>
                                        <p:cTn id="26" dur="1000"/>
                                        <p:tgtEl>
                                          <p:spTgt spid="3">
                                            <p:txEl>
                                              <p:pRg st="4" end="4"/>
                                            </p:txEl>
                                          </p:spTgt>
                                        </p:tgtEl>
                                      </p:cBhvr>
                                    </p:animEffect>
                                    <p:anim calcmode="lin" valueType="num">
                                      <p:cBhvr>
                                        <p:cTn id="27"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a:extLst>
              <a:ext uri="{FF2B5EF4-FFF2-40B4-BE49-F238E27FC236}">
                <a16:creationId xmlns:a16="http://schemas.microsoft.com/office/drawing/2014/main" id="{5E25A630-58E7-4791-A776-59FCA0425206}"/>
              </a:ext>
            </a:extLst>
          </p:cNvPr>
          <p:cNvSpPr>
            <a:spLocks noGrp="1"/>
          </p:cNvSpPr>
          <p:nvPr>
            <p:ph type="title"/>
          </p:nvPr>
        </p:nvSpPr>
        <p:spPr/>
        <p:txBody>
          <a:bodyPr/>
          <a:lstStyle/>
          <a:p>
            <a:r>
              <a:rPr lang="en-US" altLang="en-US" sz="5400" b="1" dirty="0"/>
              <a:t>Building the Canal</a:t>
            </a:r>
          </a:p>
        </p:txBody>
      </p:sp>
      <p:sp>
        <p:nvSpPr>
          <p:cNvPr id="74755" name="Text Placeholder 3">
            <a:extLst>
              <a:ext uri="{FF2B5EF4-FFF2-40B4-BE49-F238E27FC236}">
                <a16:creationId xmlns:a16="http://schemas.microsoft.com/office/drawing/2014/main" id="{BB117D85-A9E1-4C91-83FB-9A86CCAAB98D}"/>
              </a:ext>
            </a:extLst>
          </p:cNvPr>
          <p:cNvSpPr>
            <a:spLocks noGrp="1"/>
          </p:cNvSpPr>
          <p:nvPr>
            <p:ph type="body" sz="half" idx="2"/>
          </p:nvPr>
        </p:nvSpPr>
        <p:spPr>
          <a:xfrm>
            <a:off x="394283" y="1981200"/>
            <a:ext cx="11797717" cy="4114800"/>
          </a:xfrm>
        </p:spPr>
        <p:txBody>
          <a:bodyPr/>
          <a:lstStyle/>
          <a:p>
            <a:r>
              <a:rPr lang="en-US" altLang="en-US" sz="3600" dirty="0"/>
              <a:t>In 1903, Panama was a territory of Columbia</a:t>
            </a:r>
          </a:p>
          <a:p>
            <a:r>
              <a:rPr lang="en-US" altLang="en-US" sz="3600" dirty="0"/>
              <a:t>The US backed a Panamanian rebellion against Columbia backed with 12 US warships</a:t>
            </a:r>
          </a:p>
          <a:p>
            <a:r>
              <a:rPr lang="en-US" altLang="en-US" sz="3600" dirty="0"/>
              <a:t>Within weeks The US and Panama struck a deal that allowed the US to build the canal (Panama gets 10 million plus $250,000 a year rent)</a:t>
            </a:r>
          </a:p>
          <a:p>
            <a:r>
              <a:rPr lang="en-US" altLang="en-US" sz="3600" dirty="0"/>
              <a:t>Colombia is SALTY and we pay them 25 million in 1921</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Effect transition="in" filter="fade">
                                      <p:cBhvr>
                                        <p:cTn id="7" dur="1000"/>
                                        <p:tgtEl>
                                          <p:spTgt spid="74755">
                                            <p:txEl>
                                              <p:pRg st="0" end="0"/>
                                            </p:txEl>
                                          </p:spTgt>
                                        </p:tgtEl>
                                      </p:cBhvr>
                                    </p:animEffect>
                                    <p:anim calcmode="lin" valueType="num">
                                      <p:cBhvr>
                                        <p:cTn id="8" dur="1000" fill="hold"/>
                                        <p:tgtEl>
                                          <p:spTgt spid="7475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47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4755">
                                            <p:txEl>
                                              <p:pRg st="1" end="1"/>
                                            </p:txEl>
                                          </p:spTgt>
                                        </p:tgtEl>
                                        <p:attrNameLst>
                                          <p:attrName>style.visibility</p:attrName>
                                        </p:attrNameLst>
                                      </p:cBhvr>
                                      <p:to>
                                        <p:strVal val="visible"/>
                                      </p:to>
                                    </p:set>
                                    <p:animEffect transition="in" filter="fade">
                                      <p:cBhvr>
                                        <p:cTn id="14" dur="1000"/>
                                        <p:tgtEl>
                                          <p:spTgt spid="74755">
                                            <p:txEl>
                                              <p:pRg st="1" end="1"/>
                                            </p:txEl>
                                          </p:spTgt>
                                        </p:tgtEl>
                                      </p:cBhvr>
                                    </p:animEffect>
                                    <p:anim calcmode="lin" valueType="num">
                                      <p:cBhvr>
                                        <p:cTn id="15" dur="1000" fill="hold"/>
                                        <p:tgtEl>
                                          <p:spTgt spid="7475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475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4755">
                                            <p:txEl>
                                              <p:pRg st="2" end="2"/>
                                            </p:txEl>
                                          </p:spTgt>
                                        </p:tgtEl>
                                        <p:attrNameLst>
                                          <p:attrName>style.visibility</p:attrName>
                                        </p:attrNameLst>
                                      </p:cBhvr>
                                      <p:to>
                                        <p:strVal val="visible"/>
                                      </p:to>
                                    </p:set>
                                    <p:animEffect transition="in" filter="fade">
                                      <p:cBhvr>
                                        <p:cTn id="21" dur="1000"/>
                                        <p:tgtEl>
                                          <p:spTgt spid="74755">
                                            <p:txEl>
                                              <p:pRg st="2" end="2"/>
                                            </p:txEl>
                                          </p:spTgt>
                                        </p:tgtEl>
                                      </p:cBhvr>
                                    </p:animEffect>
                                    <p:anim calcmode="lin" valueType="num">
                                      <p:cBhvr>
                                        <p:cTn id="22" dur="1000" fill="hold"/>
                                        <p:tgtEl>
                                          <p:spTgt spid="7475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475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4755">
                                            <p:txEl>
                                              <p:pRg st="3" end="3"/>
                                            </p:txEl>
                                          </p:spTgt>
                                        </p:tgtEl>
                                        <p:attrNameLst>
                                          <p:attrName>style.visibility</p:attrName>
                                        </p:attrNameLst>
                                      </p:cBhvr>
                                      <p:to>
                                        <p:strVal val="visible"/>
                                      </p:to>
                                    </p:set>
                                    <p:animEffect transition="in" filter="fade">
                                      <p:cBhvr>
                                        <p:cTn id="28" dur="1000"/>
                                        <p:tgtEl>
                                          <p:spTgt spid="74755">
                                            <p:txEl>
                                              <p:pRg st="3" end="3"/>
                                            </p:txEl>
                                          </p:spTgt>
                                        </p:tgtEl>
                                      </p:cBhvr>
                                    </p:animEffect>
                                    <p:anim calcmode="lin" valueType="num">
                                      <p:cBhvr>
                                        <p:cTn id="29" dur="1000" fill="hold"/>
                                        <p:tgtEl>
                                          <p:spTgt spid="7475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475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a:extLst>
              <a:ext uri="{FF2B5EF4-FFF2-40B4-BE49-F238E27FC236}">
                <a16:creationId xmlns:a16="http://schemas.microsoft.com/office/drawing/2014/main" id="{16E47E97-6727-4F2A-BF06-D7D3B0529C12}"/>
              </a:ext>
            </a:extLst>
          </p:cNvPr>
          <p:cNvSpPr>
            <a:spLocks noGrp="1" noChangeArrowheads="1"/>
          </p:cNvSpPr>
          <p:nvPr>
            <p:ph type="title"/>
          </p:nvPr>
        </p:nvSpPr>
        <p:spPr>
          <a:xfrm>
            <a:off x="4963255" y="162089"/>
            <a:ext cx="7206142" cy="1143000"/>
          </a:xfrm>
        </p:spPr>
        <p:txBody>
          <a:bodyPr/>
          <a:lstStyle/>
          <a:p>
            <a:r>
              <a:rPr lang="en-US" altLang="en-US" sz="4800" b="1" dirty="0"/>
              <a:t>Building the Panama Canal: 1904-1914</a:t>
            </a:r>
          </a:p>
        </p:txBody>
      </p:sp>
      <p:sp>
        <p:nvSpPr>
          <p:cNvPr id="72707" name="Rectangle 7">
            <a:extLst>
              <a:ext uri="{FF2B5EF4-FFF2-40B4-BE49-F238E27FC236}">
                <a16:creationId xmlns:a16="http://schemas.microsoft.com/office/drawing/2014/main" id="{AD9CA607-76E1-48F3-80BB-018F81295DEE}"/>
              </a:ext>
            </a:extLst>
          </p:cNvPr>
          <p:cNvSpPr>
            <a:spLocks noGrp="1" noChangeArrowheads="1"/>
          </p:cNvSpPr>
          <p:nvPr>
            <p:ph type="body" sz="half" idx="2"/>
          </p:nvPr>
        </p:nvSpPr>
        <p:spPr>
          <a:xfrm>
            <a:off x="5450280" y="1718844"/>
            <a:ext cx="6741720" cy="4114800"/>
          </a:xfrm>
        </p:spPr>
        <p:txBody>
          <a:bodyPr/>
          <a:lstStyle/>
          <a:p>
            <a:pPr>
              <a:lnSpc>
                <a:spcPct val="80000"/>
              </a:lnSpc>
            </a:pPr>
            <a:r>
              <a:rPr lang="en-US" altLang="en-US" sz="3600" b="1" dirty="0"/>
              <a:t>The French had already unsuccessfully attempted to build a canal through Panama </a:t>
            </a:r>
          </a:p>
          <a:p>
            <a:pPr>
              <a:lnSpc>
                <a:spcPct val="80000"/>
              </a:lnSpc>
            </a:pPr>
            <a:r>
              <a:rPr lang="en-US" altLang="en-US" sz="3600" b="1" dirty="0"/>
              <a:t>America first had to help Panama win their independence from Colombia – which it did</a:t>
            </a:r>
          </a:p>
          <a:p>
            <a:pPr>
              <a:lnSpc>
                <a:spcPct val="80000"/>
              </a:lnSpc>
            </a:pPr>
            <a:r>
              <a:rPr lang="en-US" altLang="en-US" sz="3600" b="1" dirty="0"/>
              <a:t>Construction of the Canal stands as one of the greatest engineering feats of all-time</a:t>
            </a:r>
          </a:p>
          <a:p>
            <a:pPr>
              <a:lnSpc>
                <a:spcPct val="80000"/>
              </a:lnSpc>
            </a:pPr>
            <a:endParaRPr lang="en-US" altLang="en-US" sz="2400" dirty="0"/>
          </a:p>
        </p:txBody>
      </p:sp>
      <p:pic>
        <p:nvPicPr>
          <p:cNvPr id="72708" name="Picture 8" descr="panama canal88">
            <a:extLst>
              <a:ext uri="{FF2B5EF4-FFF2-40B4-BE49-F238E27FC236}">
                <a16:creationId xmlns:a16="http://schemas.microsoft.com/office/drawing/2014/main" id="{05BD7074-2A19-40C1-AF61-C37B875FB9C6}"/>
              </a:ext>
            </a:extLst>
          </p:cNvPr>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64431" y="136773"/>
            <a:ext cx="5247807" cy="430320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sp>
        <p:nvSpPr>
          <p:cNvPr id="72709" name="Text Box 9">
            <a:extLst>
              <a:ext uri="{FF2B5EF4-FFF2-40B4-BE49-F238E27FC236}">
                <a16:creationId xmlns:a16="http://schemas.microsoft.com/office/drawing/2014/main" id="{76D867EA-4A54-433C-8C26-6E991FE6E3A7}"/>
              </a:ext>
            </a:extLst>
          </p:cNvPr>
          <p:cNvSpPr txBox="1">
            <a:spLocks noChangeArrowheads="1"/>
          </p:cNvSpPr>
          <p:nvPr/>
        </p:nvSpPr>
        <p:spPr bwMode="auto">
          <a:xfrm>
            <a:off x="64431" y="4711118"/>
            <a:ext cx="5517159" cy="18004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kumimoji="1" sz="3200">
                <a:solidFill>
                  <a:schemeClr val="tx1"/>
                </a:solidFill>
                <a:latin typeface="Times New Roman" panose="02020603050405020304" pitchFamily="18" charset="0"/>
              </a:defRPr>
            </a:lvl1pPr>
            <a:lvl2pPr marL="742950" indent="-285750">
              <a:spcBef>
                <a:spcPct val="20000"/>
              </a:spcBef>
              <a:buChar char="–"/>
              <a:defRPr kumimoji="1" sz="2800">
                <a:solidFill>
                  <a:schemeClr val="tx1"/>
                </a:solidFill>
                <a:latin typeface="Times New Roman" panose="02020603050405020304" pitchFamily="18" charset="0"/>
              </a:defRPr>
            </a:lvl2pPr>
            <a:lvl3pPr marL="1143000" indent="-228600">
              <a:spcBef>
                <a:spcPct val="20000"/>
              </a:spcBef>
              <a:buChar char="•"/>
              <a:defRPr kumimoji="1" sz="2400">
                <a:solidFill>
                  <a:schemeClr val="tx1"/>
                </a:solidFill>
                <a:latin typeface="Times New Roman" panose="02020603050405020304" pitchFamily="18" charset="0"/>
              </a:defRPr>
            </a:lvl3pPr>
            <a:lvl4pPr marL="1600200" indent="-228600">
              <a:spcBef>
                <a:spcPct val="20000"/>
              </a:spcBef>
              <a:buChar char="–"/>
              <a:defRPr kumimoji="1" sz="2000">
                <a:solidFill>
                  <a:schemeClr val="tx1"/>
                </a:solidFill>
                <a:latin typeface="Times New Roman" panose="02020603050405020304" pitchFamily="18" charset="0"/>
              </a:defRPr>
            </a:lvl4pPr>
            <a:lvl5pPr marL="2057400" indent="-228600">
              <a:spcBef>
                <a:spcPct val="20000"/>
              </a:spcBef>
              <a:buChar char="•"/>
              <a:defRPr kumimoji="1"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defRPr>
            </a:lvl9pPr>
          </a:lstStyle>
          <a:p>
            <a:pPr fontAlgn="base">
              <a:spcBef>
                <a:spcPct val="50000"/>
              </a:spcBef>
              <a:spcAft>
                <a:spcPct val="0"/>
              </a:spcAft>
              <a:buNone/>
            </a:pPr>
            <a:r>
              <a:rPr kumimoji="0" lang="en-US" altLang="en-US" sz="2800" b="1" dirty="0">
                <a:solidFill>
                  <a:srgbClr val="FF0000"/>
                </a:solidFill>
              </a:rPr>
              <a:t>Cost</a:t>
            </a:r>
            <a:r>
              <a:rPr kumimoji="0" lang="en-US" altLang="en-US" sz="2800" b="1" dirty="0">
                <a:solidFill>
                  <a:srgbClr val="FFFFFF"/>
                </a:solidFill>
              </a:rPr>
              <a:t>- $380 million             </a:t>
            </a:r>
            <a:r>
              <a:rPr kumimoji="0" lang="en-US" altLang="en-US" sz="2800" b="1" dirty="0">
                <a:solidFill>
                  <a:srgbClr val="FF0000"/>
                </a:solidFill>
              </a:rPr>
              <a:t>Workers</a:t>
            </a:r>
            <a:r>
              <a:rPr kumimoji="0" lang="en-US" altLang="en-US" sz="2800" b="1" dirty="0">
                <a:solidFill>
                  <a:srgbClr val="FFFFFF"/>
                </a:solidFill>
              </a:rPr>
              <a:t>– Over 40,000 (5,600 died) </a:t>
            </a:r>
            <a:r>
              <a:rPr kumimoji="0" lang="en-US" altLang="en-US" sz="2800" b="1" dirty="0">
                <a:solidFill>
                  <a:srgbClr val="FF0000"/>
                </a:solidFill>
              </a:rPr>
              <a:t>Time</a:t>
            </a:r>
            <a:r>
              <a:rPr kumimoji="0" lang="en-US" altLang="en-US" sz="2800" b="1" dirty="0">
                <a:solidFill>
                  <a:srgbClr val="FFFFFF"/>
                </a:solidFill>
              </a:rPr>
              <a:t> – Construction took 10 years</a:t>
            </a:r>
          </a:p>
          <a:p>
            <a:pPr eaLnBrk="0" fontAlgn="base" hangingPunct="0">
              <a:spcBef>
                <a:spcPct val="50000"/>
              </a:spcBef>
              <a:spcAft>
                <a:spcPct val="0"/>
              </a:spcAft>
              <a:buNone/>
            </a:pPr>
            <a:endParaRPr kumimoji="0" lang="en-US" altLang="en-US" sz="1800" dirty="0">
              <a:solidFill>
                <a:srgbClr val="FFFFFF"/>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Effect transition="in" filter="fade">
                                      <p:cBhvr>
                                        <p:cTn id="7" dur="1000"/>
                                        <p:tgtEl>
                                          <p:spTgt spid="72707">
                                            <p:txEl>
                                              <p:pRg st="0" end="0"/>
                                            </p:txEl>
                                          </p:spTgt>
                                        </p:tgtEl>
                                      </p:cBhvr>
                                    </p:animEffect>
                                    <p:anim calcmode="lin" valueType="num">
                                      <p:cBhvr>
                                        <p:cTn id="8" dur="10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70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2707">
                                            <p:txEl>
                                              <p:pRg st="1" end="1"/>
                                            </p:txEl>
                                          </p:spTgt>
                                        </p:tgtEl>
                                        <p:attrNameLst>
                                          <p:attrName>style.visibility</p:attrName>
                                        </p:attrNameLst>
                                      </p:cBhvr>
                                      <p:to>
                                        <p:strVal val="visible"/>
                                      </p:to>
                                    </p:set>
                                    <p:animEffect transition="in" filter="fade">
                                      <p:cBhvr>
                                        <p:cTn id="14" dur="1000"/>
                                        <p:tgtEl>
                                          <p:spTgt spid="72707">
                                            <p:txEl>
                                              <p:pRg st="1" end="1"/>
                                            </p:txEl>
                                          </p:spTgt>
                                        </p:tgtEl>
                                      </p:cBhvr>
                                    </p:animEffect>
                                    <p:anim calcmode="lin" valueType="num">
                                      <p:cBhvr>
                                        <p:cTn id="15" dur="10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270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2707">
                                            <p:txEl>
                                              <p:pRg st="2" end="2"/>
                                            </p:txEl>
                                          </p:spTgt>
                                        </p:tgtEl>
                                        <p:attrNameLst>
                                          <p:attrName>style.visibility</p:attrName>
                                        </p:attrNameLst>
                                      </p:cBhvr>
                                      <p:to>
                                        <p:strVal val="visible"/>
                                      </p:to>
                                    </p:set>
                                    <p:animEffect transition="in" filter="fade">
                                      <p:cBhvr>
                                        <p:cTn id="21" dur="1000"/>
                                        <p:tgtEl>
                                          <p:spTgt spid="72707">
                                            <p:txEl>
                                              <p:pRg st="2" end="2"/>
                                            </p:txEl>
                                          </p:spTgt>
                                        </p:tgtEl>
                                      </p:cBhvr>
                                    </p:animEffect>
                                    <p:anim calcmode="lin" valueType="num">
                                      <p:cBhvr>
                                        <p:cTn id="22" dur="1000" fill="hold"/>
                                        <p:tgtEl>
                                          <p:spTgt spid="7270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270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rot="5400000">
            <a:off x="2668524" y="-2679789"/>
            <a:ext cx="6858000" cy="12188952"/>
          </a:xfrm>
          <a:prstGeom prst="rect">
            <a:avLst/>
          </a:prstGeom>
          <a:blipFill>
            <a:blip r:embed="rId2"/>
            <a:stretch>
              <a:fillRect/>
            </a:stretch>
          </a:bli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Rectangle 6"/>
          <p:cNvSpPr/>
          <p:nvPr/>
        </p:nvSpPr>
        <p:spPr>
          <a:xfrm>
            <a:off x="769953" y="14514"/>
            <a:ext cx="10668000" cy="6858000"/>
          </a:xfrm>
          <a:prstGeom prst="rect">
            <a:avLst/>
          </a:prstGeom>
          <a:solidFill>
            <a:srgbClr val="E01111"/>
          </a:solidFill>
          <a:ln w="38100">
            <a:solidFill>
              <a:schemeClr val="tx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Rectangle 1"/>
          <p:cNvSpPr/>
          <p:nvPr/>
        </p:nvSpPr>
        <p:spPr>
          <a:xfrm>
            <a:off x="1002181" y="43341"/>
            <a:ext cx="10203543" cy="6858000"/>
          </a:xfrm>
          <a:prstGeom prst="rect">
            <a:avLst/>
          </a:prstGeom>
          <a:solidFill>
            <a:srgbClr val="B7DCF0"/>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Rectangle 4"/>
          <p:cNvSpPr/>
          <p:nvPr/>
        </p:nvSpPr>
        <p:spPr>
          <a:xfrm>
            <a:off x="1270049" y="36185"/>
            <a:ext cx="9644180" cy="156966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w="38100">
                  <a:solidFill>
                    <a:sysClr val="windowText" lastClr="000000"/>
                  </a:solidFill>
                  <a:prstDash val="solid"/>
                </a:ln>
                <a:solidFill>
                  <a:srgbClr val="FFFFFF"/>
                </a:solidFill>
                <a:effectLst>
                  <a:glow rad="101600">
                    <a:srgbClr val="4BACC6">
                      <a:satMod val="175000"/>
                      <a:alpha val="40000"/>
                    </a:srgbClr>
                  </a:glow>
                  <a:outerShdw blurRad="38100" dist="22860" dir="5400000" algn="tl" rotWithShape="0">
                    <a:srgbClr val="000000">
                      <a:alpha val="30000"/>
                    </a:srgbClr>
                  </a:outerShdw>
                </a:effectLst>
                <a:uLnTx/>
                <a:uFillTx/>
                <a:latin typeface="KG Second Chances Solid" panose="02000000000000000000" pitchFamily="2" charset="0"/>
                <a:ea typeface="+mn-ea"/>
                <a:cs typeface="+mn-cs"/>
              </a:rPr>
              <a:t>Panama Canal</a:t>
            </a:r>
          </a:p>
        </p:txBody>
      </p:sp>
      <p:sp>
        <p:nvSpPr>
          <p:cNvPr id="6" name="TextBox 5"/>
          <p:cNvSpPr txBox="1"/>
          <p:nvPr/>
        </p:nvSpPr>
        <p:spPr>
          <a:xfrm>
            <a:off x="998296" y="1642030"/>
            <a:ext cx="10207427" cy="5940088"/>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Doctors taught the workers how to combat the diseases.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rPr>
              <a:t>Workers drained swamps, covered supplies with tents, and put in new sewers to stop the spread of diseases.</a:t>
            </a: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6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ysClr val="windowText" lastClr="000000"/>
              </a:solidFill>
              <a:effectLst/>
              <a:uLnTx/>
              <a:uFillTx/>
              <a:latin typeface="KBScaredStraight" panose="02000603000000000000" pitchFamily="2" charset="0"/>
              <a:ea typeface="KBScaredStraight" panose="02000603000000000000" pitchFamily="2" charset="0"/>
              <a:cs typeface="+mn-cs"/>
            </a:endParaRPr>
          </a:p>
        </p:txBody>
      </p:sp>
    </p:spTree>
    <p:extLst>
      <p:ext uri="{BB962C8B-B14F-4D97-AF65-F5344CB8AC3E}">
        <p14:creationId xmlns:p14="http://schemas.microsoft.com/office/powerpoint/2010/main" val="258344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xEl>
                                              <p:pRg st="3" end="3"/>
                                            </p:txEl>
                                          </p:spTgt>
                                        </p:tgtEl>
                                        <p:attrNameLst>
                                          <p:attrName>style.visibility</p:attrName>
                                        </p:attrNameLst>
                                      </p:cBhvr>
                                      <p:to>
                                        <p:strVal val="visible"/>
                                      </p:to>
                                    </p:set>
                                    <p:animEffect transition="in" filter="fade">
                                      <p:cBhvr>
                                        <p:cTn id="14" dur="1000"/>
                                        <p:tgtEl>
                                          <p:spTgt spid="6">
                                            <p:txEl>
                                              <p:pRg st="3" end="3"/>
                                            </p:txEl>
                                          </p:spTgt>
                                        </p:tgtEl>
                                      </p:cBhvr>
                                    </p:animEffect>
                                    <p:anim calcmode="lin" valueType="num">
                                      <p:cBhvr>
                                        <p:cTn id="15"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ontemporary design template">
  <a:themeElements>
    <a:clrScheme name="Contemporary design template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design templat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design template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design template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design template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489</TotalTime>
  <Words>1882</Words>
  <Application>Microsoft Office PowerPoint</Application>
  <PresentationFormat>Widescreen</PresentationFormat>
  <Paragraphs>210</Paragraphs>
  <Slides>60</Slides>
  <Notes>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60</vt:i4>
      </vt:variant>
    </vt:vector>
  </HeadingPairs>
  <TitlesOfParts>
    <vt:vector size="71" baseType="lpstr">
      <vt:lpstr>ＭＳ Ｐゴシック</vt:lpstr>
      <vt:lpstr>Arial</vt:lpstr>
      <vt:lpstr>Calibri</vt:lpstr>
      <vt:lpstr>Georgia</vt:lpstr>
      <vt:lpstr>KBScaredStraight</vt:lpstr>
      <vt:lpstr>KG Second Chances Solid</vt:lpstr>
      <vt:lpstr>Times New Roman</vt:lpstr>
      <vt:lpstr>Wingdings</vt:lpstr>
      <vt:lpstr>1_Office Theme</vt:lpstr>
      <vt:lpstr>Contemporary design template</vt:lpstr>
      <vt:lpstr>Refined</vt:lpstr>
      <vt:lpstr>Roosevelt Becomes President</vt:lpstr>
      <vt:lpstr>PowerPoint Presentation</vt:lpstr>
      <vt:lpstr>PowerPoint Presentation</vt:lpstr>
      <vt:lpstr>PowerPoint Presentation</vt:lpstr>
      <vt:lpstr>PowerPoint Presentation</vt:lpstr>
      <vt:lpstr>The Panama Canal:</vt:lpstr>
      <vt:lpstr>Building the Canal</vt:lpstr>
      <vt:lpstr>Building the Panama Canal: 1904-1914</vt:lpstr>
      <vt:lpstr>PowerPoint Presentation</vt:lpstr>
      <vt:lpstr>Struggles Building the Canal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America As A World Power:</vt:lpstr>
      <vt:lpstr>The Roosevelt Corollary:</vt:lpstr>
      <vt:lpstr>BIG STICK</vt:lpstr>
      <vt:lpstr>Dollar Diplomacy</vt:lpstr>
      <vt:lpstr>Sum it All Up: What Did America Accomplish During This Time Period?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President Roosevelt in the White House 1903</vt:lpstr>
      <vt:lpstr>PowerPoint Presentation</vt:lpstr>
      <vt:lpstr>The Bully Pulpit</vt:lpstr>
      <vt:lpstr>Square Deal</vt:lpstr>
      <vt:lpstr>Roosevelt as Conservationist</vt:lpstr>
      <vt:lpstr>Roosevelt and National Parks</vt:lpstr>
      <vt:lpstr>PowerPoint Presentation</vt:lpstr>
      <vt:lpstr>PowerPoint Presentation</vt:lpstr>
      <vt:lpstr>Attack on Laissez Faire</vt:lpstr>
      <vt:lpstr>Attack on Laissez Faire</vt:lpstr>
      <vt:lpstr>More Square Deal</vt:lpstr>
      <vt:lpstr>Teddy Saves Football</vt:lpstr>
      <vt:lpstr>Presidential Firsts</vt:lpstr>
      <vt:lpstr>More Presidential Firsts</vt:lpstr>
      <vt:lpstr>Teddy Mentors and Grooms Taft</vt:lpstr>
      <vt:lpstr>Roosevelt Hand Picks Taft</vt:lpstr>
      <vt:lpstr>Roosevelt &amp; Taft</vt:lpstr>
      <vt:lpstr>PowerPoint Presentation</vt:lpstr>
      <vt:lpstr>PowerPoint Presentation</vt:lpstr>
      <vt:lpstr>Roosevelt Loses to Wilson</vt:lpstr>
      <vt:lpstr>An Older Theodore Roosevelt</vt:lpstr>
      <vt:lpstr>"The old lion is dead." </vt:lpstr>
      <vt:lpstr>PowerPoint Presentation</vt:lpstr>
      <vt:lpstr>Legacy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Nathan Kilbourn</dc:creator>
  <cp:lastModifiedBy>Nathan Kilbourn</cp:lastModifiedBy>
  <cp:revision>35</cp:revision>
  <dcterms:created xsi:type="dcterms:W3CDTF">2019-09-16T15:22:54Z</dcterms:created>
  <dcterms:modified xsi:type="dcterms:W3CDTF">2019-10-03T15:12:00Z</dcterms:modified>
</cp:coreProperties>
</file>