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24"/>
  </p:handoutMasterIdLst>
  <p:sldIdLst>
    <p:sldId id="256" r:id="rId2"/>
    <p:sldId id="257" r:id="rId3"/>
    <p:sldId id="258" r:id="rId4"/>
    <p:sldId id="259" r:id="rId5"/>
    <p:sldId id="273" r:id="rId6"/>
    <p:sldId id="261" r:id="rId7"/>
    <p:sldId id="262" r:id="rId8"/>
    <p:sldId id="263" r:id="rId9"/>
    <p:sldId id="260" r:id="rId10"/>
    <p:sldId id="275" r:id="rId11"/>
    <p:sldId id="276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8" r:id="rId22"/>
    <p:sldId id="277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2903B9-EEBC-477B-A2B1-528A609880E2}" type="datetimeFigureOut">
              <a:rPr lang="en-US" smtClean="0"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C2A6FC8-1A66-4433-B235-7BD15F9D26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21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2857B1C-ECED-4F17-A424-96A88933D2A9}" type="datetimeFigureOut">
              <a:rPr lang="en-US" smtClean="0"/>
              <a:pPr/>
              <a:t>8/30/2016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C3B8CDBB-B7E6-4CE2-80A7-C0D4BD18A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Articles of confederation. Meh.</a:t>
            </a:r>
            <a:br>
              <a:rPr lang="en-US" dirty="0" smtClean="0"/>
            </a:br>
            <a:r>
              <a:rPr lang="en-US" dirty="0" smtClean="0"/>
              <a:t>						</a:t>
            </a:r>
            <a:r>
              <a:rPr lang="en-US" sz="1600" dirty="0" smtClean="0">
                <a:latin typeface="Georgia" panose="02040502050405020303" pitchFamily="18" charset="0"/>
              </a:rPr>
              <a:t>Mr. Kilbourn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2050" name="Picture 2" descr="http://www.thesleuthjournal.com/wp-content/uploads/2013/02/Articles-of-Confederation_grand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6970"/>
            <a:ext cx="4724400" cy="406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64" y="609600"/>
            <a:ext cx="8798422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1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91" y="457200"/>
            <a:ext cx="3487783" cy="914400"/>
          </a:xfrm>
        </p:spPr>
        <p:txBody>
          <a:bodyPr/>
          <a:lstStyle/>
          <a:p>
            <a:pPr algn="ctr"/>
            <a:r>
              <a:rPr lang="en-US" sz="3600" b="1" dirty="0" smtClean="0"/>
              <a:t>Independence</a:t>
            </a:r>
            <a:br>
              <a:rPr lang="en-US" sz="3600" b="1" dirty="0" smtClean="0"/>
            </a:br>
            <a:r>
              <a:rPr lang="en-US" sz="3600" b="1" dirty="0" smtClean="0"/>
              <a:t> Hall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785982"/>
            <a:ext cx="5475514" cy="30720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28600"/>
            <a:ext cx="5460999" cy="34528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327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0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 err="1" smtClean="0"/>
              <a:t>Harumph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r>
              <a:rPr lang="en-US" dirty="0" smtClean="0"/>
              <a:t>The delegates eventually agreed to abandon the </a:t>
            </a:r>
            <a:r>
              <a:rPr lang="en-US" dirty="0" err="1" smtClean="0"/>
              <a:t>AoC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favored </a:t>
            </a:r>
          </a:p>
          <a:p>
            <a:pPr lvl="1"/>
            <a:r>
              <a:rPr lang="en-US" dirty="0" smtClean="0"/>
              <a:t>Limited government </a:t>
            </a:r>
          </a:p>
          <a:p>
            <a:pPr lvl="1"/>
            <a:r>
              <a:rPr lang="en-US" dirty="0" smtClean="0"/>
              <a:t>Separation of powers</a:t>
            </a:r>
          </a:p>
          <a:p>
            <a:pPr lvl="1"/>
            <a:r>
              <a:rPr lang="en-US" dirty="0" smtClean="0"/>
              <a:t>Strengthened national government</a:t>
            </a:r>
          </a:p>
          <a:p>
            <a:r>
              <a:rPr lang="en-US" dirty="0" smtClean="0"/>
              <a:t>While </a:t>
            </a:r>
            <a:r>
              <a:rPr lang="en-US" dirty="0" smtClean="0"/>
              <a:t>they </a:t>
            </a:r>
            <a:r>
              <a:rPr lang="en-US" dirty="0" smtClean="0"/>
              <a:t>agreed on basic issues there were bigger </a:t>
            </a:r>
            <a:r>
              <a:rPr lang="en-US" dirty="0" smtClean="0"/>
              <a:t>issues…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219200"/>
          </a:xfrm>
        </p:spPr>
        <p:txBody>
          <a:bodyPr/>
          <a:lstStyle/>
          <a:p>
            <a:r>
              <a:rPr lang="en-US" dirty="0" smtClean="0"/>
              <a:t>Choosing between the gorilla and the elephant in the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315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One of the major issues was the representation in the new legislature</a:t>
            </a:r>
          </a:p>
          <a:p>
            <a:r>
              <a:rPr lang="en-US" dirty="0" smtClean="0"/>
              <a:t>The Virginia Plan – proposed 3 major ideas</a:t>
            </a:r>
          </a:p>
          <a:p>
            <a:pPr lvl="2"/>
            <a:r>
              <a:rPr lang="en-US" dirty="0" smtClean="0"/>
              <a:t>Strong national bi-cameral legislature </a:t>
            </a:r>
          </a:p>
          <a:p>
            <a:pPr lvl="2"/>
            <a:r>
              <a:rPr lang="en-US" dirty="0" smtClean="0"/>
              <a:t>Lower house chosen by the people </a:t>
            </a:r>
          </a:p>
          <a:p>
            <a:pPr lvl="1"/>
            <a:r>
              <a:rPr lang="en-US" dirty="0" smtClean="0"/>
              <a:t>Upper chosen by the lower </a:t>
            </a:r>
          </a:p>
          <a:p>
            <a:pPr lvl="1"/>
            <a:r>
              <a:rPr lang="en-US" dirty="0" smtClean="0"/>
              <a:t>Strong national executive</a:t>
            </a:r>
          </a:p>
          <a:p>
            <a:pPr lvl="1"/>
            <a:r>
              <a:rPr lang="en-US" dirty="0" smtClean="0"/>
              <a:t>National judiciary chosen by legislature</a:t>
            </a:r>
          </a:p>
          <a:p>
            <a:r>
              <a:rPr lang="en-US" dirty="0" smtClean="0"/>
              <a:t>Would give larger states more </a:t>
            </a:r>
            <a:r>
              <a:rPr lang="en-US" dirty="0" smtClean="0"/>
              <a:t>power</a:t>
            </a:r>
          </a:p>
          <a:p>
            <a:pPr lvl="1"/>
            <a:r>
              <a:rPr lang="en-US" dirty="0" smtClean="0"/>
              <a:t>Based on population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97864"/>
          </a:xfrm>
        </p:spPr>
        <p:txBody>
          <a:bodyPr/>
          <a:lstStyle/>
          <a:p>
            <a:r>
              <a:rPr lang="en-US" dirty="0" smtClean="0"/>
              <a:t>Choosing between the gorilla and the elephant in the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31560"/>
          </a:xfrm>
        </p:spPr>
        <p:txBody>
          <a:bodyPr/>
          <a:lstStyle/>
          <a:p>
            <a:r>
              <a:rPr lang="en-US" dirty="0" smtClean="0"/>
              <a:t>The New Jersey plan</a:t>
            </a:r>
          </a:p>
          <a:p>
            <a:pPr lvl="1"/>
            <a:r>
              <a:rPr lang="en-US" dirty="0" smtClean="0"/>
              <a:t>Counterproposal to the Virginia plan</a:t>
            </a:r>
          </a:p>
          <a:p>
            <a:pPr lvl="1"/>
            <a:r>
              <a:rPr lang="en-US" dirty="0" smtClean="0"/>
              <a:t>Kept major features of </a:t>
            </a:r>
            <a:r>
              <a:rPr lang="en-US" dirty="0" err="1" smtClean="0"/>
              <a:t>AoC</a:t>
            </a:r>
            <a:endParaRPr lang="en-US" dirty="0" smtClean="0"/>
          </a:p>
          <a:p>
            <a:pPr lvl="1"/>
            <a:r>
              <a:rPr lang="en-US" dirty="0" smtClean="0"/>
              <a:t>Unicameral legislature</a:t>
            </a:r>
          </a:p>
          <a:p>
            <a:pPr lvl="1"/>
            <a:r>
              <a:rPr lang="en-US" dirty="0" smtClean="0"/>
              <a:t>Gave power to tax</a:t>
            </a:r>
          </a:p>
          <a:p>
            <a:pPr lvl="1"/>
            <a:r>
              <a:rPr lang="en-US" dirty="0" smtClean="0"/>
              <a:t>Weak </a:t>
            </a:r>
            <a:r>
              <a:rPr lang="en-US" dirty="0" smtClean="0"/>
              <a:t>executive</a:t>
            </a:r>
          </a:p>
          <a:p>
            <a:pPr lvl="1"/>
            <a:r>
              <a:rPr lang="en-US" dirty="0" smtClean="0"/>
              <a:t>Equal Representatives per state regardless of size or population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274064"/>
          </a:xfrm>
        </p:spPr>
        <p:txBody>
          <a:bodyPr/>
          <a:lstStyle/>
          <a:p>
            <a:r>
              <a:rPr lang="en-US" dirty="0" smtClean="0"/>
              <a:t>Choosing between the gorilla and the elephant in the room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main question became how would the states be represented.</a:t>
            </a:r>
          </a:p>
          <a:p>
            <a:pPr lvl="1"/>
            <a:r>
              <a:rPr lang="en-US" dirty="0" smtClean="0"/>
              <a:t>Should they be represented based on population?</a:t>
            </a:r>
          </a:p>
          <a:p>
            <a:pPr lvl="2"/>
            <a:r>
              <a:rPr lang="en-US" dirty="0" smtClean="0"/>
              <a:t>Virginia Plan</a:t>
            </a:r>
          </a:p>
          <a:p>
            <a:pPr lvl="3"/>
            <a:r>
              <a:rPr lang="en-US" dirty="0" smtClean="0"/>
              <a:t>Problem</a:t>
            </a:r>
          </a:p>
          <a:p>
            <a:pPr lvl="1"/>
            <a:r>
              <a:rPr lang="en-US" dirty="0" smtClean="0"/>
              <a:t>Should they all get the same number of representatives?</a:t>
            </a:r>
          </a:p>
          <a:p>
            <a:pPr lvl="2"/>
            <a:r>
              <a:rPr lang="en-US" dirty="0" smtClean="0"/>
              <a:t>New Jersey Plan</a:t>
            </a:r>
          </a:p>
          <a:p>
            <a:pPr lvl="3"/>
            <a:r>
              <a:rPr lang="en-US" dirty="0" smtClean="0"/>
              <a:t>Problem</a:t>
            </a:r>
          </a:p>
          <a:p>
            <a:r>
              <a:rPr lang="en-US" dirty="0" smtClean="0"/>
              <a:t>Almost caused the convention to be broken up</a:t>
            </a:r>
          </a:p>
          <a:p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1274064"/>
          </a:xfrm>
        </p:spPr>
        <p:txBody>
          <a:bodyPr/>
          <a:lstStyle/>
          <a:p>
            <a:r>
              <a:rPr lang="en-US" dirty="0" smtClean="0"/>
              <a:t>I give a little, you give a little…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772400" cy="498396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i="1" u="sng" dirty="0" smtClean="0"/>
              <a:t>Connecticut Compromise </a:t>
            </a:r>
            <a:r>
              <a:rPr lang="en-US" dirty="0" smtClean="0"/>
              <a:t>was introduced</a:t>
            </a:r>
          </a:p>
          <a:p>
            <a:r>
              <a:rPr lang="en-US" dirty="0" smtClean="0"/>
              <a:t>Legislature would have two houses (bi-cameral)</a:t>
            </a:r>
          </a:p>
          <a:p>
            <a:pPr lvl="1"/>
            <a:r>
              <a:rPr lang="en-US" dirty="0" smtClean="0"/>
              <a:t>One house would be called the House of Representatives (H0R)</a:t>
            </a:r>
          </a:p>
          <a:p>
            <a:pPr lvl="2"/>
            <a:r>
              <a:rPr lang="en-US" dirty="0" smtClean="0"/>
              <a:t>All laws about money would start here</a:t>
            </a:r>
          </a:p>
          <a:p>
            <a:pPr lvl="2"/>
            <a:r>
              <a:rPr lang="en-US" dirty="0" smtClean="0"/>
              <a:t>Representation  based on population </a:t>
            </a:r>
          </a:p>
          <a:p>
            <a:pPr lvl="1"/>
            <a:r>
              <a:rPr lang="en-US" dirty="0" smtClean="0"/>
              <a:t>Other house would be called the Senate</a:t>
            </a:r>
          </a:p>
          <a:p>
            <a:pPr lvl="2"/>
            <a:r>
              <a:rPr lang="en-US" dirty="0" smtClean="0"/>
              <a:t>Each state would get two members 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/>
              <a:t>Other compromises…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/>
          <a:lstStyle/>
          <a:p>
            <a:r>
              <a:rPr lang="en-US" dirty="0" smtClean="0"/>
              <a:t>3/5 compromise – how to count slaves</a:t>
            </a:r>
          </a:p>
          <a:p>
            <a:pPr lvl="1"/>
            <a:r>
              <a:rPr lang="en-US" dirty="0" smtClean="0"/>
              <a:t>South – full count for reps, no count for tax</a:t>
            </a:r>
          </a:p>
          <a:p>
            <a:pPr lvl="1"/>
            <a:r>
              <a:rPr lang="en-US" dirty="0" smtClean="0"/>
              <a:t>North – no count for reps, count for tax</a:t>
            </a:r>
          </a:p>
          <a:p>
            <a:r>
              <a:rPr lang="en-US" dirty="0" smtClean="0"/>
              <a:t>Congress could not ban slavery until 1808</a:t>
            </a:r>
          </a:p>
          <a:p>
            <a:r>
              <a:rPr lang="en-US" dirty="0" smtClean="0"/>
              <a:t>Needed the south’s cooperation  to pass the Constitution</a:t>
            </a:r>
          </a:p>
          <a:p>
            <a:r>
              <a:rPr lang="en-US" dirty="0" smtClean="0"/>
              <a:t>So no ban on all slavery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again!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143000"/>
            <a:ext cx="7772400" cy="5212560"/>
          </a:xfrm>
        </p:spPr>
        <p:txBody>
          <a:bodyPr/>
          <a:lstStyle/>
          <a:p>
            <a:r>
              <a:rPr lang="en-US" dirty="0" smtClean="0"/>
              <a:t>Arguments over the Constitution began again…</a:t>
            </a:r>
          </a:p>
          <a:p>
            <a:r>
              <a:rPr lang="en-US" dirty="0" smtClean="0"/>
              <a:t>Federalists (C) v. Anti-Federalists (AC)</a:t>
            </a:r>
          </a:p>
          <a:p>
            <a:r>
              <a:rPr lang="en-US" dirty="0" smtClean="0"/>
              <a:t>The F’s supporters came from the cities and merchants</a:t>
            </a:r>
          </a:p>
          <a:p>
            <a:r>
              <a:rPr lang="en-US" dirty="0" smtClean="0"/>
              <a:t>The AF’s were mainly farmers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772400" cy="685800"/>
          </a:xfrm>
        </p:spPr>
        <p:txBody>
          <a:bodyPr/>
          <a:lstStyle/>
          <a:p>
            <a:r>
              <a:rPr lang="en-US" dirty="0" err="1" smtClean="0"/>
              <a:t>Yahuh</a:t>
            </a:r>
            <a:r>
              <a:rPr lang="en-US" dirty="0" smtClean="0"/>
              <a:t>, </a:t>
            </a:r>
            <a:r>
              <a:rPr lang="en-US" dirty="0" err="1" smtClean="0"/>
              <a:t>Nuhuh</a:t>
            </a:r>
            <a:r>
              <a:rPr lang="en-US" dirty="0" smtClean="0"/>
              <a:t>!   Pinkie Swear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5364960"/>
          </a:xfrm>
        </p:spPr>
        <p:txBody>
          <a:bodyPr/>
          <a:lstStyle/>
          <a:p>
            <a:r>
              <a:rPr lang="en-US" dirty="0" smtClean="0"/>
              <a:t>The AF’s argument against the constitution:</a:t>
            </a:r>
          </a:p>
          <a:p>
            <a:pPr lvl="1"/>
            <a:r>
              <a:rPr lang="en-US" dirty="0" smtClean="0"/>
              <a:t>Did </a:t>
            </a:r>
            <a:r>
              <a:rPr lang="en-US" dirty="0" smtClean="0"/>
              <a:t>not protect the rights of the people</a:t>
            </a:r>
          </a:p>
          <a:p>
            <a:pPr lvl="2"/>
            <a:r>
              <a:rPr lang="en-US" dirty="0" smtClean="0"/>
              <a:t>The F’s said the </a:t>
            </a:r>
            <a:r>
              <a:rPr lang="en-US" dirty="0" err="1" smtClean="0"/>
              <a:t>Govt</a:t>
            </a:r>
            <a:r>
              <a:rPr lang="en-US" dirty="0" smtClean="0"/>
              <a:t> did not have the power to do that</a:t>
            </a:r>
          </a:p>
          <a:p>
            <a:pPr lvl="1"/>
            <a:r>
              <a:rPr lang="en-US" dirty="0" smtClean="0"/>
              <a:t>Strong National </a:t>
            </a:r>
            <a:r>
              <a:rPr lang="en-US" dirty="0" err="1" smtClean="0"/>
              <a:t>Govt</a:t>
            </a:r>
            <a:r>
              <a:rPr lang="en-US" dirty="0" smtClean="0"/>
              <a:t> could harm the people and they demanded a Bill of Rights </a:t>
            </a:r>
            <a:endParaRPr lang="en-US" dirty="0" smtClean="0"/>
          </a:p>
          <a:p>
            <a:r>
              <a:rPr lang="en-US" dirty="0" smtClean="0"/>
              <a:t>F’s said:</a:t>
            </a:r>
          </a:p>
          <a:p>
            <a:pPr lvl="1"/>
            <a:r>
              <a:rPr lang="en-US" dirty="0" smtClean="0"/>
              <a:t>Strong government needed to protect the new country and provide order</a:t>
            </a:r>
          </a:p>
          <a:p>
            <a:pPr lvl="1"/>
            <a:r>
              <a:rPr lang="en-US" dirty="0" smtClean="0"/>
              <a:t>Rights are protected by the States</a:t>
            </a:r>
          </a:p>
          <a:p>
            <a:r>
              <a:rPr lang="en-US" dirty="0" smtClean="0"/>
              <a:t>Pass the constitution and add </a:t>
            </a:r>
            <a:r>
              <a:rPr lang="en-US" dirty="0" err="1" smtClean="0"/>
              <a:t>BoR</a:t>
            </a:r>
            <a:r>
              <a:rPr lang="en-US" dirty="0" smtClean="0"/>
              <a:t> after.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a government…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r>
              <a:rPr lang="en-US" dirty="0" smtClean="0"/>
              <a:t>Since the colonies were at war </a:t>
            </a:r>
          </a:p>
          <a:p>
            <a:r>
              <a:rPr lang="en-US" dirty="0" smtClean="0"/>
              <a:t>Wanted a league of friendship among the states.</a:t>
            </a:r>
          </a:p>
          <a:p>
            <a:pPr lvl="1"/>
            <a:r>
              <a:rPr lang="en-US" dirty="0" smtClean="0"/>
              <a:t>Just left a strong central government, they wanted something different </a:t>
            </a:r>
          </a:p>
          <a:p>
            <a:r>
              <a:rPr lang="en-US" dirty="0" smtClean="0"/>
              <a:t>Created a weak central government </a:t>
            </a:r>
          </a:p>
          <a:p>
            <a:r>
              <a:rPr lang="en-US" dirty="0" smtClean="0"/>
              <a:t>More power t0 the states</a:t>
            </a:r>
          </a:p>
          <a:p>
            <a:r>
              <a:rPr lang="en-US" dirty="0" smtClean="0"/>
              <a:t>The Articles of Confederation were ratified (approved)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762000"/>
          </a:xfrm>
        </p:spPr>
        <p:txBody>
          <a:bodyPr/>
          <a:lstStyle/>
          <a:p>
            <a:r>
              <a:rPr lang="en-US" dirty="0" smtClean="0"/>
              <a:t>All in favor say “Aye”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/>
          <a:lstStyle/>
          <a:p>
            <a:r>
              <a:rPr lang="en-US" dirty="0" smtClean="0"/>
              <a:t>The Constitution came into effect when 9 states ratified it. </a:t>
            </a:r>
          </a:p>
          <a:p>
            <a:pPr lvl="1"/>
            <a:r>
              <a:rPr lang="en-US" dirty="0" smtClean="0"/>
              <a:t>NY &amp; VA had not approved it yet</a:t>
            </a:r>
          </a:p>
          <a:p>
            <a:pPr lvl="1"/>
            <a:r>
              <a:rPr lang="en-US" dirty="0" smtClean="0"/>
              <a:t>N.C. initially rejected it but re-voted</a:t>
            </a:r>
          </a:p>
          <a:p>
            <a:r>
              <a:rPr lang="en-US" dirty="0" smtClean="0"/>
              <a:t>Once it was all approved Congress met in NYC and GW took the oath of office.</a:t>
            </a:r>
          </a:p>
          <a:p>
            <a:endParaRPr lang="en-US" dirty="0"/>
          </a:p>
          <a:p>
            <a:r>
              <a:rPr lang="en-US" dirty="0" err="1" smtClean="0"/>
              <a:t>Yaya</a:t>
            </a:r>
            <a:r>
              <a:rPr lang="en-US" dirty="0" smtClean="0"/>
              <a:t>… WPS!!!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962400"/>
            <a:ext cx="1981200" cy="2604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233"/>
            <a:ext cx="6553200" cy="6823881"/>
          </a:xfrm>
        </p:spPr>
      </p:pic>
    </p:spTree>
    <p:extLst>
      <p:ext uri="{BB962C8B-B14F-4D97-AF65-F5344CB8AC3E}">
        <p14:creationId xmlns:p14="http://schemas.microsoft.com/office/powerpoint/2010/main" val="29055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656"/>
            <a:ext cx="5943600" cy="6825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4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848600" cy="1274064"/>
          </a:xfrm>
        </p:spPr>
        <p:txBody>
          <a:bodyPr/>
          <a:lstStyle/>
          <a:p>
            <a:r>
              <a:rPr lang="en-US" dirty="0" smtClean="0"/>
              <a:t>The Articles of Confederation (</a:t>
            </a:r>
            <a:r>
              <a:rPr lang="en-US" dirty="0" err="1" smtClean="0"/>
              <a:t>AoC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5257800"/>
          </a:xfrm>
        </p:spPr>
        <p:txBody>
          <a:bodyPr/>
          <a:lstStyle/>
          <a:p>
            <a:r>
              <a:rPr lang="en-US" dirty="0" smtClean="0"/>
              <a:t>Created a unicameral legislature (one chamber)</a:t>
            </a:r>
          </a:p>
          <a:p>
            <a:r>
              <a:rPr lang="en-US" dirty="0" smtClean="0"/>
              <a:t>Congress settled problems between states</a:t>
            </a:r>
          </a:p>
          <a:p>
            <a:r>
              <a:rPr lang="en-US" dirty="0" smtClean="0"/>
              <a:t>Each state had one vote, regardless of </a:t>
            </a:r>
            <a:r>
              <a:rPr lang="en-US" dirty="0" smtClean="0"/>
              <a:t>size or pop.</a:t>
            </a:r>
            <a:endParaRPr lang="en-US" dirty="0" smtClean="0"/>
          </a:p>
          <a:p>
            <a:r>
              <a:rPr lang="en-US" dirty="0" smtClean="0"/>
              <a:t>The executives were chosen from congress</a:t>
            </a:r>
          </a:p>
          <a:p>
            <a:r>
              <a:rPr lang="en-US" dirty="0" smtClean="0"/>
              <a:t>The national government only had those powers specifically listed such as </a:t>
            </a:r>
          </a:p>
          <a:p>
            <a:pPr lvl="1"/>
            <a:r>
              <a:rPr lang="en-US" dirty="0" smtClean="0"/>
              <a:t>Make war</a:t>
            </a:r>
          </a:p>
          <a:p>
            <a:pPr lvl="1"/>
            <a:r>
              <a:rPr lang="en-US" dirty="0" smtClean="0"/>
              <a:t>Maintain an army</a:t>
            </a:r>
          </a:p>
          <a:p>
            <a:pPr lvl="1"/>
            <a:r>
              <a:rPr lang="en-US" dirty="0" smtClean="0"/>
              <a:t>Missing something?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772400" cy="914400"/>
          </a:xfrm>
        </p:spPr>
        <p:txBody>
          <a:bodyPr/>
          <a:lstStyle/>
          <a:p>
            <a:r>
              <a:rPr lang="en-US" dirty="0" smtClean="0"/>
              <a:t>Not allowed to do that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593560"/>
          </a:xfrm>
        </p:spPr>
        <p:txBody>
          <a:bodyPr/>
          <a:lstStyle/>
          <a:p>
            <a:r>
              <a:rPr lang="en-US" dirty="0" smtClean="0"/>
              <a:t>The states had </a:t>
            </a:r>
            <a:r>
              <a:rPr lang="en-US" b="1" u="sng" dirty="0" smtClean="0"/>
              <a:t>no intention </a:t>
            </a:r>
            <a:r>
              <a:rPr lang="en-US" dirty="0" smtClean="0"/>
              <a:t>of giving up </a:t>
            </a:r>
            <a:r>
              <a:rPr lang="en-US" dirty="0" smtClean="0"/>
              <a:t>power to </a:t>
            </a:r>
            <a:r>
              <a:rPr lang="en-US" dirty="0" smtClean="0"/>
              <a:t>any </a:t>
            </a:r>
            <a:r>
              <a:rPr lang="en-US" dirty="0" smtClean="0"/>
              <a:t>central government</a:t>
            </a:r>
          </a:p>
          <a:p>
            <a:r>
              <a:rPr lang="en-US" dirty="0"/>
              <a:t>C</a:t>
            </a:r>
            <a:r>
              <a:rPr lang="en-US" dirty="0" smtClean="0"/>
              <a:t>reated problems</a:t>
            </a:r>
          </a:p>
          <a:p>
            <a:pPr lvl="1"/>
            <a:r>
              <a:rPr lang="en-US" dirty="0" smtClean="0"/>
              <a:t>The national government could not tax the states, </a:t>
            </a:r>
            <a:r>
              <a:rPr lang="en-US" dirty="0" smtClean="0"/>
              <a:t>borrow money from them, </a:t>
            </a:r>
            <a:r>
              <a:rPr lang="en-US" dirty="0" smtClean="0"/>
              <a:t>or </a:t>
            </a:r>
            <a:r>
              <a:rPr lang="en-US" dirty="0" smtClean="0"/>
              <a:t>ask for either…</a:t>
            </a:r>
            <a:endParaRPr lang="en-US" dirty="0" smtClean="0"/>
          </a:p>
          <a:p>
            <a:pPr lvl="2"/>
            <a:r>
              <a:rPr lang="en-US" dirty="0" smtClean="0"/>
              <a:t>If you don’t have money, what can you do?</a:t>
            </a:r>
          </a:p>
          <a:p>
            <a:pPr lvl="1"/>
            <a:r>
              <a:rPr lang="en-US" dirty="0" smtClean="0"/>
              <a:t>Could not regulate trade</a:t>
            </a:r>
          </a:p>
          <a:p>
            <a:pPr lvl="1"/>
            <a:r>
              <a:rPr lang="en-US" dirty="0" smtClean="0"/>
              <a:t>The states did not have to follow laws made by the </a:t>
            </a:r>
            <a:r>
              <a:rPr lang="en-US" dirty="0" smtClean="0"/>
              <a:t>congress… State supersedes </a:t>
            </a:r>
            <a:r>
              <a:rPr lang="en-US" dirty="0"/>
              <a:t>F</a:t>
            </a:r>
            <a:r>
              <a:rPr lang="en-US" dirty="0" smtClean="0"/>
              <a:t>ederal</a:t>
            </a:r>
            <a:endParaRPr lang="en-US" dirty="0" smtClean="0"/>
          </a:p>
          <a:p>
            <a:pPr lvl="1"/>
            <a:r>
              <a:rPr lang="en-US" dirty="0" smtClean="0"/>
              <a:t>State courts interpreted national law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457200"/>
            <a:ext cx="80264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Ok, you got something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7772400" cy="5136360"/>
          </a:xfrm>
        </p:spPr>
        <p:txBody>
          <a:bodyPr/>
          <a:lstStyle/>
          <a:p>
            <a:r>
              <a:rPr lang="en-US" dirty="0" smtClean="0"/>
              <a:t>Individual states gave up claims to western lands </a:t>
            </a:r>
          </a:p>
          <a:p>
            <a:pPr lvl="1"/>
            <a:r>
              <a:rPr lang="en-US" dirty="0" smtClean="0"/>
              <a:t>Ordinance of 1785 – allowed for the survey of the western lands (Toledo War)</a:t>
            </a:r>
          </a:p>
          <a:p>
            <a:pPr lvl="1"/>
            <a:r>
              <a:rPr lang="en-US" dirty="0" smtClean="0"/>
              <a:t>Ordinance of 1787 – divided the land into territories and set rules for becoming a state</a:t>
            </a:r>
          </a:p>
          <a:p>
            <a:r>
              <a:rPr lang="en-US" dirty="0" smtClean="0"/>
              <a:t>Created a peace between the US and GB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1197864"/>
          </a:xfrm>
        </p:spPr>
        <p:txBody>
          <a:bodyPr/>
          <a:lstStyle/>
          <a:p>
            <a:r>
              <a:rPr lang="en-US" dirty="0" smtClean="0"/>
              <a:t>C’mon people can’t we get along?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831560"/>
          </a:xfrm>
        </p:spPr>
        <p:txBody>
          <a:bodyPr>
            <a:normAutofit/>
          </a:bodyPr>
          <a:lstStyle/>
          <a:p>
            <a:r>
              <a:rPr lang="en-US" dirty="0" smtClean="0"/>
              <a:t>Soon states began to argue over boundaries and tariffs (taxes)</a:t>
            </a:r>
          </a:p>
          <a:p>
            <a:r>
              <a:rPr lang="en-US" dirty="0" smtClean="0"/>
              <a:t>The national government owed lots of money</a:t>
            </a:r>
          </a:p>
          <a:p>
            <a:pPr lvl="1"/>
            <a:r>
              <a:rPr lang="en-US" dirty="0" smtClean="0"/>
              <a:t>This led to a depression</a:t>
            </a:r>
          </a:p>
          <a:p>
            <a:r>
              <a:rPr lang="en-US" dirty="0" smtClean="0"/>
              <a:t>Shay’s rebellion (Massachusetts) </a:t>
            </a:r>
          </a:p>
          <a:p>
            <a:pPr lvl="1"/>
            <a:r>
              <a:rPr lang="en-US" dirty="0" smtClean="0"/>
              <a:t>Armed farmers marched to stop foreclosures</a:t>
            </a:r>
          </a:p>
          <a:p>
            <a:pPr lvl="1"/>
            <a:r>
              <a:rPr lang="en-US" dirty="0" smtClean="0"/>
              <a:t>Marched on the state capital</a:t>
            </a:r>
          </a:p>
          <a:p>
            <a:pPr lvl="1"/>
            <a:r>
              <a:rPr lang="en-US" dirty="0" smtClean="0"/>
              <a:t>Required </a:t>
            </a:r>
            <a:r>
              <a:rPr lang="en-US" dirty="0" smtClean="0"/>
              <a:t>the </a:t>
            </a:r>
            <a:r>
              <a:rPr lang="en-US" dirty="0" smtClean="0"/>
              <a:t>militia to put it down</a:t>
            </a:r>
          </a:p>
          <a:p>
            <a:r>
              <a:rPr lang="en-US" dirty="0" smtClean="0"/>
              <a:t>Showed the need for a strong central </a:t>
            </a:r>
            <a:r>
              <a:rPr lang="en-US" dirty="0" smtClean="0"/>
              <a:t>govt.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dirty="0" smtClean="0"/>
              <a:t>Let’s do lunch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914400"/>
            <a:ext cx="7772400" cy="5441160"/>
          </a:xfrm>
        </p:spPr>
        <p:txBody>
          <a:bodyPr/>
          <a:lstStyle/>
          <a:p>
            <a:r>
              <a:rPr lang="en-US" dirty="0" smtClean="0"/>
              <a:t>1785 -  G W  has a meeting with Md. and Va. to help settle a dispute</a:t>
            </a:r>
          </a:p>
          <a:p>
            <a:r>
              <a:rPr lang="en-US" dirty="0" smtClean="0"/>
              <a:t>1786  - Virginia calls a convention to discuss trade</a:t>
            </a:r>
          </a:p>
          <a:p>
            <a:pPr lvl="1"/>
            <a:r>
              <a:rPr lang="en-US" dirty="0" smtClean="0"/>
              <a:t>All states were invited, only 5 showed up</a:t>
            </a:r>
          </a:p>
          <a:p>
            <a:pPr lvl="1"/>
            <a:r>
              <a:rPr lang="en-US" dirty="0" smtClean="0"/>
              <a:t>This highlighted problems with the </a:t>
            </a:r>
            <a:r>
              <a:rPr lang="en-US" dirty="0" err="1" smtClean="0"/>
              <a:t>AoC</a:t>
            </a:r>
            <a:endParaRPr lang="en-US" dirty="0" smtClean="0"/>
          </a:p>
          <a:p>
            <a:r>
              <a:rPr lang="en-US" dirty="0" smtClean="0"/>
              <a:t>Another convention in Philly was suggested</a:t>
            </a:r>
          </a:p>
          <a:p>
            <a:r>
              <a:rPr lang="en-US" dirty="0" smtClean="0"/>
              <a:t>This sets the stage for a new constitution</a:t>
            </a:r>
          </a:p>
          <a:p>
            <a:pPr lvl="1"/>
            <a:r>
              <a:rPr lang="en-US" dirty="0" smtClean="0"/>
              <a:t> \o/ YAY!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7772400" cy="914400"/>
          </a:xfrm>
        </p:spPr>
        <p:txBody>
          <a:bodyPr/>
          <a:lstStyle/>
          <a:p>
            <a:r>
              <a:rPr lang="en-US" b="1" i="1" dirty="0" smtClean="0">
                <a:latin typeface="Goudy Stout" panose="0202090407030B020401" pitchFamily="18" charset="0"/>
              </a:rPr>
              <a:t>GIT-R-DUN</a:t>
            </a:r>
            <a:r>
              <a:rPr lang="en-US" dirty="0" smtClean="0">
                <a:latin typeface="Goudy Stout" panose="0202090407030B020401" pitchFamily="18" charset="0"/>
              </a:rPr>
              <a:t>!</a:t>
            </a:r>
            <a:endParaRPr lang="en-US" dirty="0">
              <a:latin typeface="Goudy Stout" panose="0202090407030B020401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838200"/>
            <a:ext cx="7772400" cy="5791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convention began on May 25, 1787</a:t>
            </a:r>
          </a:p>
          <a:p>
            <a:pPr lvl="1"/>
            <a:r>
              <a:rPr lang="en-US" dirty="0" smtClean="0"/>
              <a:t>Every state except R.I. sent delegates</a:t>
            </a:r>
          </a:p>
          <a:p>
            <a:pPr lvl="1"/>
            <a:r>
              <a:rPr lang="en-US" dirty="0" smtClean="0"/>
              <a:t>74 were appointed</a:t>
            </a:r>
          </a:p>
          <a:p>
            <a:pPr lvl="1"/>
            <a:r>
              <a:rPr lang="en-US" dirty="0" smtClean="0"/>
              <a:t>55 attended</a:t>
            </a:r>
          </a:p>
          <a:p>
            <a:pPr lvl="1"/>
            <a:r>
              <a:rPr lang="en-US" dirty="0" smtClean="0"/>
              <a:t>39 signed</a:t>
            </a:r>
          </a:p>
          <a:p>
            <a:pPr lvl="1"/>
            <a:r>
              <a:rPr lang="en-US" dirty="0" smtClean="0"/>
              <a:t>Most of the delegates had political experience</a:t>
            </a:r>
          </a:p>
          <a:p>
            <a:r>
              <a:rPr lang="en-US" dirty="0" smtClean="0"/>
              <a:t>George Washington’s presence showed people could trust the outcome</a:t>
            </a:r>
          </a:p>
          <a:p>
            <a:pPr lvl="1"/>
            <a:r>
              <a:rPr lang="en-US" dirty="0" smtClean="0"/>
              <a:t>He was chosen unanimously to preside over the convention</a:t>
            </a:r>
          </a:p>
          <a:p>
            <a:r>
              <a:rPr lang="en-US" dirty="0" smtClean="0"/>
              <a:t>Madison is considered the father of the Constitution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853</TotalTime>
  <Words>892</Words>
  <Application>Microsoft Office PowerPoint</Application>
  <PresentationFormat>On-screen Show (4:3)</PresentationFormat>
  <Paragraphs>128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Consolas</vt:lpstr>
      <vt:lpstr>Corbel</vt:lpstr>
      <vt:lpstr>Georgia</vt:lpstr>
      <vt:lpstr>Goudy Stout</vt:lpstr>
      <vt:lpstr>Wingdings</vt:lpstr>
      <vt:lpstr>Wingdings 2</vt:lpstr>
      <vt:lpstr>Wingdings 3</vt:lpstr>
      <vt:lpstr>Metro</vt:lpstr>
      <vt:lpstr>The Articles of confederation. Meh.       Mr. Kilbourn</vt:lpstr>
      <vt:lpstr>Need a government…</vt:lpstr>
      <vt:lpstr>The Articles of Confederation (AoC)</vt:lpstr>
      <vt:lpstr>Not allowed to do that</vt:lpstr>
      <vt:lpstr>PowerPoint Presentation</vt:lpstr>
      <vt:lpstr>Ok, you got something right</vt:lpstr>
      <vt:lpstr>C’mon people can’t we get along?</vt:lpstr>
      <vt:lpstr>Let’s do lunch</vt:lpstr>
      <vt:lpstr>GIT-R-DUN!</vt:lpstr>
      <vt:lpstr>PowerPoint Presentation</vt:lpstr>
      <vt:lpstr>Independence  Hall</vt:lpstr>
      <vt:lpstr>Harumph!</vt:lpstr>
      <vt:lpstr>Choosing between the gorilla and the elephant in the room</vt:lpstr>
      <vt:lpstr>Choosing between the gorilla and the elephant in the room</vt:lpstr>
      <vt:lpstr>Choosing between the gorilla and the elephant in the room</vt:lpstr>
      <vt:lpstr>I give a little, you give a little…</vt:lpstr>
      <vt:lpstr>Other compromises…</vt:lpstr>
      <vt:lpstr>Not again!</vt:lpstr>
      <vt:lpstr>Yahuh, Nuhuh!   Pinkie Swear </vt:lpstr>
      <vt:lpstr>All in favor say “Aye”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Articles of confederation. Meh.</dc:title>
  <dc:creator>Owner</dc:creator>
  <cp:lastModifiedBy>Nathan Kilbourn</cp:lastModifiedBy>
  <cp:revision>49</cp:revision>
  <cp:lastPrinted>2013-09-16T14:34:36Z</cp:lastPrinted>
  <dcterms:created xsi:type="dcterms:W3CDTF">2013-09-12T16:04:51Z</dcterms:created>
  <dcterms:modified xsi:type="dcterms:W3CDTF">2016-08-30T21:14:47Z</dcterms:modified>
</cp:coreProperties>
</file>