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760476-0F82-4537-9D50-7120DDEC0B3C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4D4BEB-CD58-4B91-B291-D51B8ACD17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Love you man!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Relations among the states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Mr. Kilbourn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9" y="2667481"/>
            <a:ext cx="2057400" cy="1440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IV makes the states do the following:</a:t>
            </a:r>
          </a:p>
          <a:p>
            <a:pPr lvl="1"/>
            <a:r>
              <a:rPr lang="en-US" dirty="0" smtClean="0"/>
              <a:t>Give Full faith and credit to law and records of other states</a:t>
            </a:r>
          </a:p>
          <a:p>
            <a:pPr lvl="1"/>
            <a:r>
              <a:rPr lang="en-US" dirty="0" smtClean="0"/>
              <a:t>Give Citizens of other states the same privileges and immunities as their own</a:t>
            </a:r>
          </a:p>
          <a:p>
            <a:pPr lvl="1"/>
            <a:r>
              <a:rPr lang="en-US" dirty="0" smtClean="0"/>
              <a:t>Extradite criminals who try to escape justice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Interstate relations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state must recognize the laws, records and judicial decisions of another state. </a:t>
            </a:r>
          </a:p>
          <a:p>
            <a:pPr lvl="1"/>
            <a:r>
              <a:rPr lang="en-US" dirty="0" smtClean="0"/>
              <a:t>Applies only to civil decisions</a:t>
            </a:r>
          </a:p>
          <a:p>
            <a:pPr lvl="1"/>
            <a:r>
              <a:rPr lang="en-US" dirty="0" smtClean="0"/>
              <a:t>Can’t enforce another states criminal laws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If we didn’t do this each state would be their own little country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Faith and Credit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one state may not discriminate unreasonably against citizens from other states</a:t>
            </a:r>
          </a:p>
          <a:p>
            <a:pPr lvl="1"/>
            <a:r>
              <a:rPr lang="en-US" dirty="0" smtClean="0"/>
              <a:t>Does not apply to voting, can also make you live there for certain amount of time to get benefits or do certain jobs</a:t>
            </a:r>
          </a:p>
          <a:p>
            <a:pPr lvl="1"/>
            <a:r>
              <a:rPr lang="en-US" dirty="0" smtClean="0"/>
              <a:t>May be required to pay higher fees or higher tuition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and Immunities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IV § 2 makes states return criminals to the other state to face justice</a:t>
            </a:r>
          </a:p>
          <a:p>
            <a:pPr lvl="1"/>
            <a:r>
              <a:rPr lang="en-US" dirty="0" smtClean="0"/>
              <a:t>Could be trial or back to jail</a:t>
            </a:r>
          </a:p>
          <a:p>
            <a:r>
              <a:rPr lang="en-US" dirty="0" smtClean="0"/>
              <a:t>The governor is responsible for returning the fugitive</a:t>
            </a:r>
          </a:p>
          <a:p>
            <a:pPr lvl="1"/>
            <a:r>
              <a:rPr lang="en-US" dirty="0" smtClean="0"/>
              <a:t>He does have some discretion in doing this</a:t>
            </a:r>
          </a:p>
          <a:p>
            <a:pPr lvl="2"/>
            <a:r>
              <a:rPr lang="en-US" dirty="0" smtClean="0"/>
              <a:t>E.g. bad prison conditions in the other state</a:t>
            </a:r>
          </a:p>
          <a:p>
            <a:r>
              <a:rPr lang="en-US" dirty="0" smtClean="0"/>
              <a:t>Fleeing to avoid a felony prosecution is a federal crime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Extradite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cannot use force to settle disputes</a:t>
            </a:r>
          </a:p>
          <a:p>
            <a:r>
              <a:rPr lang="en-US" dirty="0" smtClean="0"/>
              <a:t>Done though Interstate Compacts</a:t>
            </a:r>
          </a:p>
          <a:p>
            <a:pPr lvl="1"/>
            <a:r>
              <a:rPr lang="en-US" dirty="0" smtClean="0"/>
              <a:t>Agreement between states</a:t>
            </a:r>
          </a:p>
          <a:p>
            <a:pPr lvl="1"/>
            <a:r>
              <a:rPr lang="en-US" dirty="0" smtClean="0"/>
              <a:t>May also involve Federal </a:t>
            </a:r>
            <a:r>
              <a:rPr lang="en-US" dirty="0" err="1" smtClean="0"/>
              <a:t>gov’t</a:t>
            </a:r>
            <a:r>
              <a:rPr lang="en-US" dirty="0" smtClean="0"/>
              <a:t> and other countries</a:t>
            </a:r>
          </a:p>
          <a:p>
            <a:pPr lvl="1"/>
            <a:r>
              <a:rPr lang="en-US" dirty="0" smtClean="0"/>
              <a:t>Approved by Congress</a:t>
            </a:r>
          </a:p>
          <a:p>
            <a:r>
              <a:rPr lang="en-US" dirty="0" smtClean="0"/>
              <a:t>They are used to deal with pollution, natural resources and hazardous waste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Interstate Compacts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Supreme Court has original jurisdiction for lawsuits between states</a:t>
            </a:r>
          </a:p>
          <a:p>
            <a:pPr lvl="1"/>
            <a:r>
              <a:rPr lang="en-US" dirty="0" smtClean="0"/>
              <a:t>SCOTUS can only hear these</a:t>
            </a:r>
          </a:p>
          <a:p>
            <a:r>
              <a:rPr lang="en-US" dirty="0" smtClean="0"/>
              <a:t>Sometimes over water rights</a:t>
            </a:r>
          </a:p>
          <a:p>
            <a:pPr lvl="1"/>
            <a:r>
              <a:rPr lang="en-US" dirty="0" smtClean="0"/>
              <a:t>Especially in the West</a:t>
            </a:r>
          </a:p>
          <a:p>
            <a:r>
              <a:rPr lang="en-US" dirty="0" smtClean="0"/>
              <a:t>Border disputes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Lawsuits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273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I Love you man!</vt:lpstr>
      <vt:lpstr>Interstate relations</vt:lpstr>
      <vt:lpstr>Full Faith and Credit</vt:lpstr>
      <vt:lpstr>Privilege and Immunities</vt:lpstr>
      <vt:lpstr>Extradite</vt:lpstr>
      <vt:lpstr>Interstate Compacts</vt:lpstr>
      <vt:lpstr>Lawsuits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you man!</dc:title>
  <dc:creator>Owner</dc:creator>
  <cp:lastModifiedBy>Nathan Kilbourn</cp:lastModifiedBy>
  <cp:revision>4</cp:revision>
  <dcterms:created xsi:type="dcterms:W3CDTF">2013-10-22T11:13:08Z</dcterms:created>
  <dcterms:modified xsi:type="dcterms:W3CDTF">2015-09-27T17:25:26Z</dcterms:modified>
</cp:coreProperties>
</file>