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82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6" r:id="rId19"/>
    <p:sldId id="277" r:id="rId20"/>
    <p:sldId id="278" r:id="rId21"/>
    <p:sldId id="279" r:id="rId22"/>
    <p:sldId id="280" r:id="rId23"/>
    <p:sldId id="274" r:id="rId24"/>
    <p:sldId id="275" r:id="rId25"/>
    <p:sldId id="270" r:id="rId26"/>
    <p:sldId id="260" r:id="rId27"/>
    <p:sldId id="28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D1A3-E99C-4670-8577-CA238DE1436F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CA46-BA23-4B15-8E68-8A5361FC7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69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D1A3-E99C-4670-8577-CA238DE1436F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CA46-BA23-4B15-8E68-8A5361FC7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9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D1A3-E99C-4670-8577-CA238DE1436F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CA46-BA23-4B15-8E68-8A5361FC730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9451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D1A3-E99C-4670-8577-CA238DE1436F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CA46-BA23-4B15-8E68-8A5361FC7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0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D1A3-E99C-4670-8577-CA238DE1436F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CA46-BA23-4B15-8E68-8A5361FC730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3925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D1A3-E99C-4670-8577-CA238DE1436F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CA46-BA23-4B15-8E68-8A5361FC7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60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D1A3-E99C-4670-8577-CA238DE1436F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CA46-BA23-4B15-8E68-8A5361FC7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42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D1A3-E99C-4670-8577-CA238DE1436F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CA46-BA23-4B15-8E68-8A5361FC7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27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D1A3-E99C-4670-8577-CA238DE1436F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CA46-BA23-4B15-8E68-8A5361FC7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66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D1A3-E99C-4670-8577-CA238DE1436F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CA46-BA23-4B15-8E68-8A5361FC7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73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D1A3-E99C-4670-8577-CA238DE1436F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CA46-BA23-4B15-8E68-8A5361FC7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37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D1A3-E99C-4670-8577-CA238DE1436F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CA46-BA23-4B15-8E68-8A5361FC7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9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D1A3-E99C-4670-8577-CA238DE1436F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CA46-BA23-4B15-8E68-8A5361FC7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0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D1A3-E99C-4670-8577-CA238DE1436F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CA46-BA23-4B15-8E68-8A5361FC7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3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D1A3-E99C-4670-8577-CA238DE1436F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CA46-BA23-4B15-8E68-8A5361FC7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7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CA46-BA23-4B15-8E68-8A5361FC730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D1A3-E99C-4670-8577-CA238DE1436F}" type="datetimeFigureOut">
              <a:rPr lang="en-US" smtClean="0"/>
              <a:t>4/10/2017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83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7D1A3-E99C-4670-8577-CA238DE1436F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BABCA46-BA23-4B15-8E68-8A5361FC7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37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WWI Review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690307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105835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/>
              <a:t>Which side did the Red Baron fight for, and how many victories did he have?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0673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68379" y="3244334"/>
            <a:ext cx="67015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Which country invented the TANK?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1265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58463" y="3244334"/>
            <a:ext cx="59510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What is the Zimmerman Note?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3356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049" y="2766162"/>
            <a:ext cx="86340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What were the names of the 2 sides in WWI?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468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105835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/>
              <a:t>Why did Russia withdraw from WWI and which side did that benefit?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0951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105835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/>
              <a:t>Which nation massacred over a million Christian Armenians from 1890 to 1915?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521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8954" y="3054864"/>
            <a:ext cx="76732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Why did the Germans torpedo the Lusitania?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552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04558" y="2906583"/>
            <a:ext cx="52744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What was the powder keg?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0577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3454" y="3170194"/>
            <a:ext cx="77673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Who led the Bolshevik/Socialist Russian Revolution?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806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10583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 smtClean="0"/>
              <a:t>Other than being shot at, what were some of the dangers of Trench Warfare?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9357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310583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 smtClean="0"/>
              <a:t>What were the 3 restrictions forced upon Germany with the Treaty of Versailles?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7728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6439" y="2850052"/>
            <a:ext cx="94176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What were 3 new technologies/weapons used in WWI?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674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4815" y="2464158"/>
            <a:ext cx="100287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What major role did T.E. Lawrence play during WWI?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3647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0195" y="3009443"/>
            <a:ext cx="6889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Define Unrestricted Submarine Warfare.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731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105835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/>
              <a:t>What is the name of the day that is celebrated as the end of WWI?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3403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01" y="2707439"/>
            <a:ext cx="90883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What was the sole purpose of the League of Nations?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307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7956" y="2282051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 smtClean="0"/>
              <a:t>After the leader of the Bolshevik/Socialist Russian Revolution died, who replaced him?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986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89189" y="2537424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 smtClean="0"/>
              <a:t>Who was the fascist leader that took control of Italy in 1922 (nicknamed Il Duce)?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8719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8665" y="2980724"/>
            <a:ext cx="49671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W</a:t>
            </a:r>
            <a:r>
              <a:rPr lang="en-US" sz="4400" dirty="0" smtClean="0"/>
              <a:t>ho was Mata </a:t>
            </a:r>
            <a:r>
              <a:rPr lang="en-US" sz="4400" dirty="0" err="1" smtClean="0"/>
              <a:t>Hari</a:t>
            </a:r>
            <a:r>
              <a:rPr lang="en-US" sz="4400" dirty="0" smtClean="0"/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6912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10583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 smtClean="0"/>
              <a:t>What 8 month long battle was won by the Ottomans along the Dardanelles?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2767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0587" y="2848918"/>
            <a:ext cx="68078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What was the spark to the powder keg?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2262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1568" y="1027318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Name and define the four causes of WWI.</a:t>
            </a:r>
          </a:p>
          <a:p>
            <a:r>
              <a:rPr lang="en-US" sz="2800" dirty="0" smtClean="0"/>
              <a:t>	M.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	A.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	I.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	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328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72566" y="3244334"/>
            <a:ext cx="74022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What was no man’s land in trench warfare?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594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07134" y="3244334"/>
            <a:ext cx="33691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What is Fascism?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5956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14578" y="3244334"/>
            <a:ext cx="65217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What is the other name for WWI?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2218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13026" y="3244334"/>
            <a:ext cx="59232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Who was the President of the United States during WWI?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545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271</Words>
  <Application>Microsoft Office PowerPoint</Application>
  <PresentationFormat>Widescreen</PresentationFormat>
  <Paragraphs>37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Trebuchet MS</vt:lpstr>
      <vt:lpstr>Wingdings 3</vt:lpstr>
      <vt:lpstr>Facet</vt:lpstr>
      <vt:lpstr>WWI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Kilbourn</dc:creator>
  <cp:lastModifiedBy>Nathan Kilbourn</cp:lastModifiedBy>
  <cp:revision>3</cp:revision>
  <dcterms:created xsi:type="dcterms:W3CDTF">2017-04-10T14:17:44Z</dcterms:created>
  <dcterms:modified xsi:type="dcterms:W3CDTF">2017-04-10T14:20:28Z</dcterms:modified>
</cp:coreProperties>
</file>