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6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8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6" r:id="rId32"/>
    <p:sldId id="287" r:id="rId33"/>
    <p:sldId id="289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29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0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8189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7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2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6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6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2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9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5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3DFD-E54C-40EC-9686-460E1F483C1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BE27D1-9630-4E65-B5D6-8834AEBB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783" y="589483"/>
            <a:ext cx="3794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Georgia" panose="02040502050405020303" pitchFamily="18" charset="0"/>
              </a:rPr>
              <a:t>WWII: The </a:t>
            </a:r>
          </a:p>
          <a:p>
            <a:pPr algn="ctr"/>
            <a:r>
              <a:rPr lang="en-US" sz="4800" b="1" dirty="0" smtClean="0">
                <a:latin typeface="Georgia" panose="02040502050405020303" pitchFamily="18" charset="0"/>
              </a:rPr>
              <a:t>Rest Review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3486150"/>
            <a:ext cx="4762500" cy="3371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98"/>
          <a:stretch/>
        </p:blipFill>
        <p:spPr>
          <a:xfrm>
            <a:off x="3160295" y="3483568"/>
            <a:ext cx="4269204" cy="3374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947" y="3722"/>
            <a:ext cx="4973053" cy="3481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3981" r="26445"/>
          <a:stretch/>
        </p:blipFill>
        <p:spPr>
          <a:xfrm>
            <a:off x="0" y="2771274"/>
            <a:ext cx="3144252" cy="4086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519078" cy="27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10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2127" y="1125470"/>
            <a:ext cx="6930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largest battle of WWII?</a:t>
            </a:r>
            <a:endParaRPr lang="en-US" sz="48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Stalingrad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83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146" y="748968"/>
            <a:ext cx="8742947" cy="5596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were the Mariana Islands important to the Allies during WWII?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8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 close enough to fly and drop bombs on Japan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7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027" y="162944"/>
            <a:ext cx="844769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did the Neutrality Acts do?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latin typeface="Georgia" panose="02040502050405020303" pitchFamily="18" charset="0"/>
              </a:rPr>
              <a:t>made it impossible for the US to give loans to nations at war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latin typeface="Georgia" panose="02040502050405020303" pitchFamily="18" charset="0"/>
              </a:rPr>
              <a:t>allow any belligerent to buy on credit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latin typeface="Georgia" panose="02040502050405020303" pitchFamily="18" charset="0"/>
              </a:rPr>
              <a:t>sell any military goods to belligerent nations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7864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485" y="259196"/>
            <a:ext cx="79568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are the “Big Three” (people) in the Yalta Conference?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FDR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Winston Churchill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Joseph Stalin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881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485" y="772543"/>
            <a:ext cx="86948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technological advance helped the Allies sink submarines?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Radar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600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58" y="513347"/>
            <a:ext cx="77804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Georgia" panose="02040502050405020303" pitchFamily="18" charset="0"/>
              </a:rPr>
              <a:t>What Pacifically were the 2 bloodiest battles of the </a:t>
            </a:r>
            <a:r>
              <a:rPr lang="en-US" sz="5400" b="1" dirty="0" err="1" smtClean="0">
                <a:latin typeface="Georgia" panose="02040502050405020303" pitchFamily="18" charset="0"/>
              </a:rPr>
              <a:t>Spacific</a:t>
            </a:r>
            <a:r>
              <a:rPr lang="en-US" sz="5400" b="1" dirty="0" smtClean="0">
                <a:latin typeface="Georgia" panose="02040502050405020303" pitchFamily="18" charset="0"/>
              </a:rPr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5400" b="1" dirty="0">
              <a:latin typeface="Georgia" panose="02040502050405020303" pitchFamily="18" charset="0"/>
            </a:endParaRP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Georgia" panose="02040502050405020303" pitchFamily="18" charset="0"/>
              </a:rPr>
              <a:t>Iwo Jima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Georgia" panose="02040502050405020303" pitchFamily="18" charset="0"/>
              </a:rPr>
              <a:t>Okinawa</a:t>
            </a:r>
            <a:endParaRPr lang="en-US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2125" y="900880"/>
            <a:ext cx="710665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largest sea battle ever?</a:t>
            </a:r>
          </a:p>
          <a:p>
            <a:endParaRPr lang="en-US" sz="48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Battle of Leyte Gulf</a:t>
            </a:r>
            <a:endParaRPr lang="en-US" sz="48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775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4822" y="1269850"/>
            <a:ext cx="889213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event led the US to quit being neutral in WWII?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Japan attacking Pearl Harbor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355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096" y="1927575"/>
            <a:ext cx="10610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President ordered the dropping of the Atomic Bombs?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Harry S. Truman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692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611" y="1342525"/>
            <a:ext cx="8357936" cy="503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is Indochina on a modern day map?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8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S.E. Asia (Vietnam, Cambodia, Laos, Thailand, Burma)</a:t>
            </a:r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8359" y="934271"/>
            <a:ext cx="89835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Georgia" panose="02040502050405020303" pitchFamily="18" charset="0"/>
              </a:rPr>
              <a:t>Why would FDR not help the USSR repel Germany?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4800" dirty="0" smtClean="0">
              <a:latin typeface="Georgia" panose="02040502050405020303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Georgia" panose="02040502050405020303" pitchFamily="18" charset="0"/>
              </a:rPr>
              <a:t>afraid to be caught helping a communist nation</a:t>
            </a:r>
          </a:p>
          <a:p>
            <a:endParaRPr lang="en-US" sz="4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064" y="1141511"/>
            <a:ext cx="92145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happened to the leaders of the Axis countries?</a:t>
            </a:r>
          </a:p>
          <a:p>
            <a:endParaRPr lang="en-US" sz="44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Hirohito – stayed Emperor till death in 1989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Hitler – Suicide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Il Duce – Shot and then Hung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645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778" y="652715"/>
            <a:ext cx="8009135" cy="4219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part did the Spanish Civil War play in WWII?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4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Germany and Italy use Spain as a practice playground to for their future war plans…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759" y="930442"/>
            <a:ext cx="75558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eorgia" panose="02040502050405020303" pitchFamily="18" charset="0"/>
              </a:rPr>
              <a:t>What city in China did Japan utterly destroy by raping and killing the population?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b="1" dirty="0">
              <a:latin typeface="Georgia" panose="02040502050405020303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</a:rPr>
              <a:t>Nanking</a:t>
            </a:r>
            <a:endParaRPr lang="en-US" sz="4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316" y="1700463"/>
            <a:ext cx="8630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Georgia" panose="02040502050405020303" pitchFamily="18" charset="0"/>
              </a:rPr>
              <a:t>Which battle kept Japan from overtaking Australia?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 smtClean="0">
              <a:latin typeface="Georgia" panose="02040502050405020303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</a:rPr>
              <a:t>Battle of Coral Sea</a:t>
            </a:r>
            <a:endParaRPr lang="en-US" sz="4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315" y="256674"/>
            <a:ext cx="88552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Georgia" panose="02040502050405020303" pitchFamily="18" charset="0"/>
              </a:rPr>
              <a:t>What 2 things were agreed upon at the </a:t>
            </a:r>
            <a:r>
              <a:rPr lang="en-US" altLang="en-US" sz="4400" b="1" dirty="0" smtClean="0">
                <a:latin typeface="Georgia" panose="02040502050405020303" pitchFamily="18" charset="0"/>
              </a:rPr>
              <a:t>Casablanca Conference?</a:t>
            </a:r>
          </a:p>
          <a:p>
            <a:endParaRPr lang="en-US" altLang="en-US" sz="4400" b="1" dirty="0" smtClean="0">
              <a:latin typeface="Georgia" panose="02040502050405020303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</a:rPr>
              <a:t>That the Allies would worry about Europe before Asia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</a:rPr>
              <a:t>Allies would only accept unconditional surrender</a:t>
            </a:r>
          </a:p>
        </p:txBody>
      </p:sp>
    </p:spTree>
    <p:extLst>
      <p:ext uri="{BB962C8B-B14F-4D97-AF65-F5344CB8AC3E}">
        <p14:creationId xmlns:p14="http://schemas.microsoft.com/office/powerpoint/2010/main" val="7555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1284" y="1668379"/>
            <a:ext cx="8229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Georgia" panose="02040502050405020303" pitchFamily="18" charset="0"/>
              </a:rPr>
              <a:t>What was the largest sea borne invasion in history?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Georgia" panose="02040502050405020303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</a:rPr>
              <a:t>D-Day invasion of Normandy France</a:t>
            </a:r>
            <a:endParaRPr lang="en-US" sz="4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654" y="1459831"/>
            <a:ext cx="8582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eorgia" panose="02040502050405020303" pitchFamily="18" charset="0"/>
              </a:rPr>
              <a:t>What was the last German offensive of WWII?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latin typeface="Georgia" panose="02040502050405020303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</a:rPr>
              <a:t>Battle of The Bulge</a:t>
            </a:r>
            <a:endParaRPr lang="en-US" sz="4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116" y="657726"/>
            <a:ext cx="875898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</a:rPr>
              <a:t>Why is May 8, 1945 called V-E Day and what does that stand for?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latin typeface="Georgia" panose="02040502050405020303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</a:rPr>
              <a:t>Germany surrendered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</a:rPr>
              <a:t>Victory in Europe day</a:t>
            </a:r>
          </a:p>
          <a:p>
            <a:endParaRPr lang="en-US" sz="4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557" y="304800"/>
            <a:ext cx="980172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Georgia" panose="02040502050405020303" pitchFamily="18" charset="0"/>
              </a:rPr>
              <a:t>What 3 things were agreed upon at the Yalta Conference?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 smtClean="0">
              <a:latin typeface="Georgia" panose="02040502050405020303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Georgia" panose="02040502050405020303" pitchFamily="18" charset="0"/>
              </a:rPr>
              <a:t>to split Germany into 4 zones and to also split the capital city, Berlin.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Georgia" panose="02040502050405020303" pitchFamily="18" charset="0"/>
              </a:rPr>
              <a:t>to allow free elections in the nations his army liberated from Germany.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Georgia" panose="02040502050405020303" pitchFamily="18" charset="0"/>
              </a:rPr>
              <a:t>Stalin agreed to enter the war against Japan soon after the German surrender.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726" y="1331494"/>
            <a:ext cx="93846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Georgia" panose="02040502050405020303" pitchFamily="18" charset="0"/>
              </a:rPr>
              <a:t>Which American General led the American Effort in the Pacific?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endParaRPr lang="en-US" sz="5400" b="1" dirty="0">
              <a:latin typeface="Georgia" panose="02040502050405020303" pitchFamily="18" charset="0"/>
            </a:endParaRP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Georgia" panose="02040502050405020303" pitchFamily="18" charset="0"/>
              </a:rPr>
              <a:t>Douglas MacArthur</a:t>
            </a:r>
            <a:endParaRPr lang="en-US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358" y="965049"/>
            <a:ext cx="8903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2 Japanese cities had the Atomic bomb dropped on them?</a:t>
            </a:r>
          </a:p>
          <a:p>
            <a:endParaRPr lang="en-US" sz="54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Hiroshima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Nagasaki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52819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979" y="1556084"/>
            <a:ext cx="9352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Georgia" panose="02040502050405020303" pitchFamily="18" charset="0"/>
              </a:rPr>
              <a:t>What was the first major battle that Japan lost?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 smtClean="0">
              <a:latin typeface="Georgia" panose="02040502050405020303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Georgia" panose="02040502050405020303" pitchFamily="18" charset="0"/>
              </a:rPr>
              <a:t>Coral Sea</a:t>
            </a:r>
            <a:endParaRPr lang="en-US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063" y="368968"/>
            <a:ext cx="93685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Georgia" panose="02040502050405020303" pitchFamily="18" charset="0"/>
              </a:rPr>
              <a:t>What was it called when the U.S. led Allies began re-taking all the Japanese held Islands of the Pacific?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atin typeface="Georgia" panose="02040502050405020303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Georgia" panose="02040502050405020303" pitchFamily="18" charset="0"/>
              </a:rPr>
              <a:t>Island Hopping</a:t>
            </a:r>
            <a:endParaRPr lang="en-US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863" y="176464"/>
            <a:ext cx="893545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Georgia" panose="02040502050405020303" pitchFamily="18" charset="0"/>
              </a:rPr>
              <a:t>What is a Kamikaze?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b="1" dirty="0">
              <a:latin typeface="Georgia" panose="02040502050405020303" pitchFamily="18" charset="0"/>
            </a:endParaRP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</a:rPr>
              <a:t>Suicide pilots who crashed their explosive planes wherever they could do the most damage after using all their ammunition</a:t>
            </a:r>
            <a:endParaRPr lang="en-US" sz="4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031" y="625641"/>
            <a:ext cx="79889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Georgia" panose="02040502050405020303" pitchFamily="18" charset="0"/>
              </a:rPr>
              <a:t>What was the name of the Bomber that carried the Atomic Bomb to Hiroshima?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atin typeface="Georgia" panose="02040502050405020303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Georgia" panose="02040502050405020303" pitchFamily="18" charset="0"/>
              </a:rPr>
              <a:t>Enola Gay</a:t>
            </a:r>
            <a:endParaRPr lang="en-US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989" y="898358"/>
            <a:ext cx="86146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Georgia" panose="02040502050405020303" pitchFamily="18" charset="0"/>
              </a:rPr>
              <a:t>How many died in the bombing at Hiroshima?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b="1" dirty="0">
              <a:latin typeface="Georgia" panose="02040502050405020303" pitchFamily="18" charset="0"/>
            </a:endParaRP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6000" b="1" dirty="0" smtClean="0">
                <a:latin typeface="Georgia" panose="02040502050405020303" pitchFamily="18" charset="0"/>
              </a:rPr>
              <a:t>140,000 People</a:t>
            </a:r>
            <a:endParaRPr lang="en-US" sz="6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4" y="240631"/>
            <a:ext cx="928837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Georgia" panose="02040502050405020303" pitchFamily="18" charset="0"/>
              </a:rPr>
              <a:t>In what way did </a:t>
            </a:r>
            <a:r>
              <a:rPr lang="en-US" sz="6000" b="1" dirty="0">
                <a:latin typeface="Georgia" panose="02040502050405020303" pitchFamily="18" charset="0"/>
              </a:rPr>
              <a:t>J</a:t>
            </a:r>
            <a:r>
              <a:rPr lang="en-US" sz="6000" b="1" dirty="0" smtClean="0">
                <a:latin typeface="Georgia" panose="02040502050405020303" pitchFamily="18" charset="0"/>
              </a:rPr>
              <a:t>oseph Stalin break the Yalta Agreements?</a:t>
            </a:r>
          </a:p>
          <a:p>
            <a:endParaRPr lang="en-US" sz="6000" b="1" dirty="0" smtClean="0">
              <a:latin typeface="Georgia" panose="02040502050405020303" pitchFamily="18" charset="0"/>
            </a:endParaRP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</a:rPr>
              <a:t>No free elections in East Germany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</a:rPr>
              <a:t>Eastern Europe made Communist </a:t>
            </a:r>
            <a:endParaRPr lang="en-US" sz="4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9339" y="1110734"/>
            <a:ext cx="83958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Georgia" panose="02040502050405020303" pitchFamily="18" charset="0"/>
              </a:rPr>
              <a:t>Where is Manchuria on a modern day map?</a:t>
            </a:r>
          </a:p>
          <a:p>
            <a:endParaRPr lang="en-US" sz="5400" b="1" dirty="0" smtClean="0">
              <a:latin typeface="Georgia" panose="02040502050405020303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Georgia" panose="02040502050405020303" pitchFamily="18" charset="0"/>
              </a:rPr>
              <a:t>N.E. China</a:t>
            </a:r>
            <a:endParaRPr lang="en-US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4594" y="1526523"/>
            <a:ext cx="69387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last Japanese offensive?</a:t>
            </a:r>
          </a:p>
          <a:p>
            <a:endParaRPr lang="en-US" sz="48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Battle of Midway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910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1" y="836711"/>
            <a:ext cx="79729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Axis… Who were the big 3?</a:t>
            </a:r>
          </a:p>
          <a:p>
            <a:endParaRPr lang="en-US" sz="56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Germany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Japan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Italy</a:t>
            </a:r>
          </a:p>
        </p:txBody>
      </p:sp>
    </p:spTree>
    <p:extLst>
      <p:ext uri="{BB962C8B-B14F-4D97-AF65-F5344CB8AC3E}">
        <p14:creationId xmlns:p14="http://schemas.microsoft.com/office/powerpoint/2010/main" val="326359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325" y="1446311"/>
            <a:ext cx="75077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country lost the most people in WWII?</a:t>
            </a:r>
          </a:p>
          <a:p>
            <a:endParaRPr lang="en-US" sz="44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Russia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245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653" y="788585"/>
            <a:ext cx="895149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were the findings of the Nye Committee?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the US entered WWI for profit, not policy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Made people want to remain neutral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384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485" y="1583794"/>
            <a:ext cx="8903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the Allied attack that landed in _________________________ on D-Day, the Allies were attacking Axis held Europe from which directions?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49053" y="2470484"/>
            <a:ext cx="465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Normandy France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199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639</Words>
  <Application>Microsoft Office PowerPoint</Application>
  <PresentationFormat>Widescreen</PresentationFormat>
  <Paragraphs>118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Georgia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Jasper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Kilbourn</dc:creator>
  <cp:lastModifiedBy>Nathan Kilbourn</cp:lastModifiedBy>
  <cp:revision>15</cp:revision>
  <dcterms:created xsi:type="dcterms:W3CDTF">2017-05-05T15:55:42Z</dcterms:created>
  <dcterms:modified xsi:type="dcterms:W3CDTF">2017-05-05T18:24:12Z</dcterms:modified>
</cp:coreProperties>
</file>